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3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1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7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9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5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1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47753-7E2E-4668-A16C-488389BC019E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634B1-7588-48DF-A152-E968061E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9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audio" Target="../media/audio8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nh nen (2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086" y="0"/>
            <a:ext cx="9226180" cy="59131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32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MẪU GIÁO HOA SỮA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LĨNH VỰC PHÁT TRIỂN: THẨM MỸ</a:t>
            </a:r>
          </a:p>
          <a:p>
            <a:pPr>
              <a:lnSpc>
                <a:spcPct val="150000"/>
              </a:lnSpc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ĐỀ TÀI: VẼ NGÔI NHÀ CỦA BÉ (ĐỀ TÀI)</a:t>
            </a:r>
          </a:p>
          <a:p>
            <a:pPr>
              <a:lnSpc>
                <a:spcPct val="150000"/>
              </a:lnSpc>
            </a:pP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ĐỐI TƯỢNG: 4-5 </a:t>
            </a:r>
            <a:r>
              <a:rPr lang="vi-VN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THỜI GIAN: 30-35 </a:t>
            </a:r>
            <a:r>
              <a:rPr lang="vi-VN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</a:p>
          <a:p>
            <a:pPr>
              <a:lnSpc>
                <a:spcPct val="150000"/>
              </a:lnSpc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GIÁO VIÊN THỰC HIỆN: </a:t>
            </a:r>
          </a:p>
          <a:p>
            <a:pPr>
              <a:lnSpc>
                <a:spcPct val="150000"/>
              </a:lnSpc>
            </a:pP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vi-VN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LIÊN HƯƠNG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inh nen (2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85800"/>
            <a:ext cx="63384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lla Figa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 nen (3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32108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295400"/>
            <a:ext cx="9283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lla Figa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Nen cho trang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066800"/>
            <a:ext cx="754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̀ Của Tô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nh nen (2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96" y="1066800"/>
            <a:ext cx="7315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4" name="explod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Hinh nen (2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38200"/>
            <a:ext cx="9144000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inh nen (2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HJ035_350A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-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7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5" name="arrow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08PSD017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54"/>
            <a:ext cx="9176326" cy="6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HJ035_350A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001982"/>
            <a:ext cx="5257800" cy="381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1600200" y="228600"/>
            <a:ext cx="6172200" cy="177338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0" y="2438400"/>
            <a:ext cx="1828800" cy="337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438400"/>
            <a:ext cx="1295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67400" y="2438400"/>
            <a:ext cx="1219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086600" y="31173"/>
            <a:ext cx="1828800" cy="16002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228600" y="31173"/>
            <a:ext cx="3124200" cy="126422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5638800" y="228600"/>
            <a:ext cx="1447800" cy="60267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3" descr="Picture1x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219200"/>
            <a:ext cx="776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3962400"/>
            <a:ext cx="609600" cy="609600"/>
          </a:xfrm>
          <a:prstGeom prst="rect">
            <a:avLst/>
          </a:prstGeom>
        </p:spPr>
      </p:pic>
      <p:pic>
        <p:nvPicPr>
          <p:cNvPr id="4" name="Nhiều Ca Sĩ – Gia Đình Nhỏ, Hạnh Phúc To 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0635" y="3733800"/>
            <a:ext cx="609600" cy="609600"/>
          </a:xfrm>
          <a:prstGeom prst="rect">
            <a:avLst/>
          </a:prstGeom>
        </p:spPr>
      </p:pic>
      <p:pic>
        <p:nvPicPr>
          <p:cNvPr id="6" name="Hà Phạm Anh Thư – Bàn tay mẹ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2200" y="3622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2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5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530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86</Words>
  <Application>Microsoft Office PowerPoint</Application>
  <PresentationFormat>On-screen Show (4:3)</PresentationFormat>
  <Paragraphs>15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Nguyễn Liên Hương</cp:lastModifiedBy>
  <cp:revision>9</cp:revision>
  <dcterms:created xsi:type="dcterms:W3CDTF">2016-11-10T13:05:56Z</dcterms:created>
  <dcterms:modified xsi:type="dcterms:W3CDTF">2026-06-06T14:28:17Z</dcterms:modified>
</cp:coreProperties>
</file>