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312" r:id="rId3"/>
    <p:sldId id="314" r:id="rId4"/>
    <p:sldId id="313" r:id="rId5"/>
    <p:sldId id="317" r:id="rId6"/>
    <p:sldId id="316" r:id="rId7"/>
    <p:sldId id="315" r:id="rId8"/>
    <p:sldId id="318" r:id="rId9"/>
    <p:sldId id="292" r:id="rId10"/>
    <p:sldId id="293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0" y="0"/>
            <a:ext cx="9144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Rectangle 8"/>
          <p:cNvSpPr/>
          <p:nvPr/>
        </p:nvSpPr>
        <p:spPr>
          <a:xfrm>
            <a:off x="2769229" y="184193"/>
            <a:ext cx="36055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</a:t>
            </a:r>
            <a:r>
              <a:rPr lang="vi-VN" b="1" dirty="0"/>
              <a:t>PHƯỜNG BUÔN HỒ</a:t>
            </a:r>
          </a:p>
          <a:p>
            <a:pPr algn="ctr"/>
            <a:r>
              <a:rPr lang="vi-VN" b="1" dirty="0"/>
              <a:t>TRƯỜNG MẪU GIÁO HOA SỮA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1335747" y="2133600"/>
            <a:ext cx="7164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CHƠI, HOẠT ĐỘNG THEO Ý THÍCH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74" y="2606151"/>
            <a:ext cx="8930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tài:Kỹ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endParaRPr lang="en-US" sz="3600" b="1" cap="none" spc="0" dirty="0">
              <a:ln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5704" y="3684955"/>
            <a:ext cx="48326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vi-VN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Hương</a:t>
            </a:r>
            <a:endParaRPr lang="en-US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295399" y="1676400"/>
            <a:ext cx="655320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49822" y="2209800"/>
            <a:ext cx="5644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“Di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3978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1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3600" y="1905000"/>
            <a:ext cx="57615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CHUÔNG BÁO CHÁY</a:t>
            </a:r>
          </a:p>
        </p:txBody>
      </p:sp>
    </p:spTree>
    <p:extLst>
      <p:ext uri="{BB962C8B-B14F-4D97-AF65-F5344CB8AC3E}">
        <p14:creationId xmlns:p14="http://schemas.microsoft.com/office/powerpoint/2010/main" val="4029822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7952" y="2133600"/>
            <a:ext cx="3943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734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4493" y="2057400"/>
            <a:ext cx="63750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KỸ NĂNG THOÁT HIỂM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822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19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2438400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79</Words>
  <Application>Microsoft Office PowerPoint</Application>
  <PresentationFormat>On-screen Show (4:3)</PresentationFormat>
  <Paragraphs>13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Chơi tự do các góc.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Nguyễn Liên Hương</cp:lastModifiedBy>
  <cp:revision>88</cp:revision>
  <dcterms:created xsi:type="dcterms:W3CDTF">2016-04-10T13:01:26Z</dcterms:created>
  <dcterms:modified xsi:type="dcterms:W3CDTF">2026-05-26T04:01:50Z</dcterms:modified>
</cp:coreProperties>
</file>