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68" r:id="rId5"/>
    <p:sldId id="270" r:id="rId6"/>
    <p:sldId id="269" r:id="rId7"/>
    <p:sldId id="271" r:id="rId8"/>
    <p:sldId id="272" r:id="rId9"/>
    <p:sldId id="258" r:id="rId10"/>
    <p:sldId id="259" r:id="rId11"/>
    <p:sldId id="260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CE1B-7AEC-402B-B1FD-7CCF1ABF7BAF}" type="datetimeFigureOut">
              <a:rPr lang="en-US" smtClean="0"/>
              <a:pPr/>
              <a:t>06/06/2026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CABAF-CFD5-47E6-9879-18DFAC9A30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ll\Downloads\giot%20mua%20va%20em%20be%20-%20BEAT.mp3" TargetMode="Externa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80791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4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4419600"/>
            <a:ext cx="4525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Mai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Thị</a:t>
            </a:r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Hương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638800"/>
            <a:ext cx="2826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8/4/2026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12605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9906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iot mua va em be -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4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1066800"/>
            <a:ext cx="838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3400" y="685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762000" y="762000"/>
            <a:ext cx="78101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81000"/>
            <a:ext cx="85344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latin typeface="Times New Roman" pitchFamily="18" charset="0"/>
                <a:cs typeface="Times New Roman" pitchFamily="18" charset="0"/>
              </a:rPr>
            </a:br>
            <a:r>
              <a:rPr lang="en-US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4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14400"/>
            <a:ext cx="594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1" y="1981200"/>
            <a:ext cx="6267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</a:rPr>
              <a:t>Ổn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định</a:t>
            </a:r>
            <a:r>
              <a:rPr lang="en-US" sz="3600" dirty="0">
                <a:solidFill>
                  <a:srgbClr val="7030A0"/>
                </a:solidFill>
              </a:rPr>
              <a:t>, </a:t>
            </a:r>
            <a:r>
              <a:rPr lang="en-US" sz="3600" dirty="0" err="1">
                <a:solidFill>
                  <a:srgbClr val="7030A0"/>
                </a:solidFill>
              </a:rPr>
              <a:t>gây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hứng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en-US" sz="3600" dirty="0" err="1">
                <a:solidFill>
                  <a:srgbClr val="7030A0"/>
                </a:solidFill>
              </a:rPr>
              <a:t>thú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HoCaKoi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DSC_01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9" y="0"/>
            <a:ext cx="9047181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cong-vien-nuoc-dam-sen-sai-gon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120716054919-midwest-drou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38" y="0"/>
            <a:ext cx="9152938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091317baoxaydung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hinh-nen-dep-cho-slide-powerpoint-2010-anh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066800"/>
            <a:ext cx="7620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54</Words>
  <Application>Microsoft Office PowerPoint</Application>
  <PresentationFormat>On-screen Show (4:3)</PresentationFormat>
  <Paragraphs>14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Admin</cp:lastModifiedBy>
  <cp:revision>48</cp:revision>
  <dcterms:created xsi:type="dcterms:W3CDTF">2017-04-08T11:02:47Z</dcterms:created>
  <dcterms:modified xsi:type="dcterms:W3CDTF">2026-06-06T15:12:45Z</dcterms:modified>
</cp:coreProperties>
</file>