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89" r:id="rId2"/>
  </p:sldMasterIdLst>
  <p:notesMasterIdLst>
    <p:notesMasterId r:id="rId19"/>
  </p:notesMasterIdLst>
  <p:sldIdLst>
    <p:sldId id="318" r:id="rId3"/>
    <p:sldId id="320" r:id="rId4"/>
    <p:sldId id="275" r:id="rId5"/>
    <p:sldId id="315" r:id="rId6"/>
    <p:sldId id="277" r:id="rId7"/>
    <p:sldId id="265" r:id="rId8"/>
    <p:sldId id="309" r:id="rId9"/>
    <p:sldId id="314" r:id="rId10"/>
    <p:sldId id="319" r:id="rId11"/>
    <p:sldId id="303" r:id="rId12"/>
    <p:sldId id="308" r:id="rId13"/>
    <p:sldId id="266" r:id="rId14"/>
    <p:sldId id="268" r:id="rId15"/>
    <p:sldId id="311" r:id="rId16"/>
    <p:sldId id="302" r:id="rId17"/>
    <p:sldId id="288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FFCC"/>
    <a:srgbClr val="FF3300"/>
    <a:srgbClr val="FF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2" d="100"/>
          <a:sy n="82" d="100"/>
        </p:scale>
        <p:origin x="1502" y="-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C83B32-27BE-4DA1-BD5D-8BC24F4929B4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B05F6FB-6613-4966-A30A-235DE26235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43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90CCCE9-EE56-4371-B006-9618012F7BC6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4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38E4-7897-43D9-8B05-84638AA6DE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0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89434-0473-412D-A22C-AD6B8CE50D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6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A550F-91EA-4CA5-B10F-46144A7AB3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71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13F114-CA5B-425F-B55E-062EF4009F44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41647C1-F1AB-4762-A9A6-49E2189D3A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5775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2F6A60-91C6-4BDF-8E75-8D2EDC8A74CE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E7E5E87-08EE-4402-975B-D1C95694E9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5603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F82D872-8CCB-40C6-9912-37748AA33A9C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29FF80D-C806-4AC6-9E6E-806F01586A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0682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78FB22-2B28-40E7-A1E4-BBC58CEE74FD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2BBE6F5-57A3-49AF-8F7E-F62CEFCC6C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3913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10DE37-648D-47D4-A35B-68AF3218A7CB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916BE3D-A18B-460D-83D9-E885EF6079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68327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7CFF210-C809-4D4E-A846-D50D48D8B29B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E029821-7B89-4CB7-9C11-394F2C1638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21433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5289E5-7920-4F48-A89C-552355BC0F0E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C27C9A7-23A0-4532-8358-C92DC2AA67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49063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17FE97B-9A29-4C8C-A163-C5B99083822D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A852938-F5D4-4C10-BF4F-4E5143555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9537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E057C-201C-43D1-A30B-A4736709CC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25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E2248D-C8FC-42DC-97B4-7F4F8C924E11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DB5E6BC-14B0-4DD7-8E27-77C1C6FB11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557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F25563-B426-45EB-8D71-0B03CCCD28B2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D2A0D54-BF90-4619-89A6-89ECF2C46B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7667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3B09EE-FA28-492D-88B9-DF82BAF2D2C4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C7E943C2-AAB8-4125-925B-CA420F390D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9482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E7BA1-83EF-416D-A9F0-AB01A7BA09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8B3BD-5A42-4C37-9C96-8E3734DFC5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F5DBC-7527-447E-B84F-827ED27AD0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7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68D18-B6CF-4165-86B3-7C01497312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44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F0306-5519-4A0B-8D7A-55474695EE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6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950CD-3149-4774-9807-41199CD668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6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94B0BF-78DA-4962-A52E-BAD3A86277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0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61764B7-BD16-444A-A635-D4B318FA9BA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29" r:id="rId9"/>
    <p:sldLayoutId id="2147484630" r:id="rId10"/>
    <p:sldLayoutId id="21474846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708DF42-75B2-4CAB-97AB-FFA8DB3CCB28}" type="datetimeFigureOut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31C08B4-9E05-4522-9234-31F65EB3D5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rang\Desktop\KissTheRain-Yiruma_34qne.mp3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5.mp4"/><Relationship Id="rId7" Type="http://schemas.openxmlformats.org/officeDocument/2006/relationships/image" Target="../media/image2.jpeg"/><Relationship Id="rId2" Type="http://schemas.microsoft.com/office/2007/relationships/media" Target="../media/media5.mp4"/><Relationship Id="rId1" Type="http://schemas.openxmlformats.org/officeDocument/2006/relationships/audio" Target="file:///C:\Users\Trang\Desktop\KissTheRain-Yiruma_34qne.mp3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C:\Users\User\Downloads\H&#7907;p%20Ca%20&#8211;%20Th&#7853;t%20&#272;&#225;ng%20Ch&#234;.mp3" TargetMode="Externa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User\Downloads\H&#7907;p%20Ca%20&#8211;%20Th&#7853;t%20&#272;&#225;ng%20Ch&#234;.mp3" TargetMode="External"/><Relationship Id="rId7" Type="http://schemas.openxmlformats.org/officeDocument/2006/relationships/image" Target="../media/image5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User\Downloads\H&#7907;p%20Ca%20&#8211;%20Th&#7853;t%20&#272;&#225;ng%20Ch&#234;.mp3" TargetMode="Externa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2.mp4"/><Relationship Id="rId7" Type="http://schemas.openxmlformats.org/officeDocument/2006/relationships/image" Target="../media/image2.jpeg"/><Relationship Id="rId2" Type="http://schemas.microsoft.com/office/2007/relationships/media" Target="../media/media2.mp4"/><Relationship Id="rId1" Type="http://schemas.openxmlformats.org/officeDocument/2006/relationships/audio" Target="file:///C:\Users\Trang\Desktop\KissTheRain-Yiruma_34qne.mp3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audio" Target="file:///C:\Users\User\Downloads\H&#7907;p%20Ca%20&#8211;%20Th&#7853;t%20&#272;&#225;ng%20Ch&#234;.mp3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4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4" Type="http://schemas.openxmlformats.org/officeDocument/2006/relationships/video" Target="../media/media4.mp4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2.png"/><Relationship Id="rId3" Type="http://schemas.openxmlformats.org/officeDocument/2006/relationships/video" Target="../media/media6.mp4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microsoft.com/office/2007/relationships/media" Target="../media/media6.mp4"/><Relationship Id="rId1" Type="http://schemas.openxmlformats.org/officeDocument/2006/relationships/audio" Target="file:///C:\Users\Trang\Desktop\KissTheRain-Yiruma_34qne.mp3" TargetMode="Externa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1.png"/><Relationship Id="rId5" Type="http://schemas.openxmlformats.org/officeDocument/2006/relationships/video" Target="../media/media7.mp4"/><Relationship Id="rId1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microsoft.com/office/2007/relationships/media" Target="../media/media7.mp4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9.mp4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video" Target="../media/media9.mp4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microsoft.com/office/2007/relationships/hdphoto" Target="../media/hdphoto2.wdp"/><Relationship Id="rId5" Type="http://schemas.microsoft.com/office/2007/relationships/media" Target="../media/media12.mp4"/><Relationship Id="rId10" Type="http://schemas.openxmlformats.org/officeDocument/2006/relationships/image" Target="../media/image11.png"/><Relationship Id="rId4" Type="http://schemas.openxmlformats.org/officeDocument/2006/relationships/video" Target="../media/media11.mp4"/><Relationship Id="rId9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microsoft.com/office/2007/relationships/media" Target="../media/media14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microsoft.com/office/2007/relationships/hdphoto" Target="../media/hdphoto2.wdp"/><Relationship Id="rId5" Type="http://schemas.microsoft.com/office/2007/relationships/media" Target="../media/media15.mp4"/><Relationship Id="rId10" Type="http://schemas.openxmlformats.org/officeDocument/2006/relationships/image" Target="../media/image11.png"/><Relationship Id="rId4" Type="http://schemas.openxmlformats.org/officeDocument/2006/relationships/video" Target="../media/media14.mp4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7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video" Target="../media/media18.mp4"/><Relationship Id="rId5" Type="http://schemas.microsoft.com/office/2007/relationships/media" Target="../media/media18.mp4"/><Relationship Id="rId4" Type="http://schemas.openxmlformats.org/officeDocument/2006/relationships/video" Target="../media/media17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048E1-E751-E148-1F47-64ACA904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NHAC KHOI DONG">
            <a:hlinkClick r:id="" action="ppaction://media"/>
            <a:extLst>
              <a:ext uri="{FF2B5EF4-FFF2-40B4-BE49-F238E27FC236}">
                <a16:creationId xmlns:a16="http://schemas.microsoft.com/office/drawing/2014/main" id="{F5B22545-C08A-14B5-C651-9CD7DB642D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0" y="1600200"/>
            <a:ext cx="2093913" cy="4525963"/>
          </a:xfrm>
        </p:spPr>
      </p:pic>
      <p:pic>
        <p:nvPicPr>
          <p:cNvPr id="4" name="Picture 2" descr="Kết quả hình ảnh cho hình nền làm elearning">
            <a:extLst>
              <a:ext uri="{FF2B5EF4-FFF2-40B4-BE49-F238E27FC236}">
                <a16:creationId xmlns:a16="http://schemas.microsoft.com/office/drawing/2014/main" id="{05356D91-CD52-F45B-C016-D03A7ECE3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4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3BB2CC-8427-68F1-CA5E-A861EFB23092}"/>
              </a:ext>
            </a:extLst>
          </p:cNvPr>
          <p:cNvSpPr/>
          <p:nvPr/>
        </p:nvSpPr>
        <p:spPr>
          <a:xfrm>
            <a:off x="340847" y="2180640"/>
            <a:ext cx="823172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LÀM QUEN VỚI TOÁN:</a:t>
            </a:r>
          </a:p>
          <a:p>
            <a:pPr algn="ctr"/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Dạy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trẻ</a:t>
            </a:r>
            <a:r>
              <a:rPr lang="en-US" sz="32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sắp</a:t>
            </a:r>
            <a:r>
              <a:rPr lang="en-US" sz="32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xếp</a:t>
            </a:r>
            <a:r>
              <a:rPr lang="en-US" sz="32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theo</a:t>
            </a:r>
            <a:r>
              <a:rPr lang="en-US" sz="32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quy</a:t>
            </a:r>
            <a:r>
              <a:rPr lang="en-US" sz="32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tắc</a:t>
            </a:r>
            <a:r>
              <a:rPr lang="en-US" sz="32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 </a:t>
            </a:r>
          </a:p>
          <a:p>
            <a:pPr algn="ctr"/>
            <a:r>
              <a:rPr lang="en-US" sz="24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400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4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4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400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mũ</a:t>
            </a:r>
            <a:endParaRPr lang="en-US" sz="24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7BAB87-67D0-BC7A-3C3E-F976B00118CC}"/>
              </a:ext>
            </a:extLst>
          </p:cNvPr>
          <p:cNvSpPr/>
          <p:nvPr/>
        </p:nvSpPr>
        <p:spPr>
          <a:xfrm>
            <a:off x="2186397" y="591921"/>
            <a:ext cx="4540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UỶ BAN </a:t>
            </a:r>
            <a:r>
              <a:rPr lang="vi-VN" b="1" dirty="0">
                <a:latin typeface="+mj-lt"/>
              </a:rPr>
              <a:t>PHƯỜNG BUÔN HỒ</a:t>
            </a:r>
          </a:p>
          <a:p>
            <a:pPr algn="ctr"/>
            <a:r>
              <a:rPr lang="vi-VN" b="1" dirty="0">
                <a:latin typeface="+mj-lt"/>
              </a:rPr>
              <a:t>TRƯỜNG MẪU GIÁO HOA SỮA</a:t>
            </a:r>
            <a:endParaRPr lang="vi-VN" dirty="0">
              <a:latin typeface="+mj-lt"/>
            </a:endParaRPr>
          </a:p>
        </p:txBody>
      </p:sp>
      <p:pic>
        <p:nvPicPr>
          <p:cNvPr id="10" name="Picture 12" descr="Hoa">
            <a:extLst>
              <a:ext uri="{FF2B5EF4-FFF2-40B4-BE49-F238E27FC236}">
                <a16:creationId xmlns:a16="http://schemas.microsoft.com/office/drawing/2014/main" id="{D374385C-57CC-39D0-B299-C8521C4F88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oa">
            <a:extLst>
              <a:ext uri="{FF2B5EF4-FFF2-40B4-BE49-F238E27FC236}">
                <a16:creationId xmlns:a16="http://schemas.microsoft.com/office/drawing/2014/main" id="{BED46378-C841-0A45-9228-A238938E7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21" y="2386955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Hoa">
            <a:extLst>
              <a:ext uri="{FF2B5EF4-FFF2-40B4-BE49-F238E27FC236}">
                <a16:creationId xmlns:a16="http://schemas.microsoft.com/office/drawing/2014/main" id="{BA6FD858-F0B0-3813-10B0-D7149E166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656" y="2678684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oa">
            <a:extLst>
              <a:ext uri="{FF2B5EF4-FFF2-40B4-BE49-F238E27FC236}">
                <a16:creationId xmlns:a16="http://schemas.microsoft.com/office/drawing/2014/main" id="{A6C7FBBD-255F-73BE-23D9-CB89F8D58F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08" y="610455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Hoa">
            <a:extLst>
              <a:ext uri="{FF2B5EF4-FFF2-40B4-BE49-F238E27FC236}">
                <a16:creationId xmlns:a16="http://schemas.microsoft.com/office/drawing/2014/main" id="{497F3C7C-8B39-0FF9-9657-1B69A9F3EE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56" y="4309242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oa">
            <a:extLst>
              <a:ext uri="{FF2B5EF4-FFF2-40B4-BE49-F238E27FC236}">
                <a16:creationId xmlns:a16="http://schemas.microsoft.com/office/drawing/2014/main" id="{C74D6038-D8D8-DB79-4428-8B58BBFCF6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1" y="11921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2B2D0DE6-5A37-6BF5-C907-E82ED69A8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380" y="4382522"/>
            <a:ext cx="5311328" cy="79376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sz="2400" i="1" kern="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i="1" kern="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kern="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i="1" kern="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400" i="1" kern="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Nguyễn Thị Liên Hương</a:t>
            </a:r>
          </a:p>
          <a:p>
            <a:pPr algn="ctr" eaLnBrk="1" hangingPunct="1">
              <a:buFontTx/>
              <a:buNone/>
              <a:defRPr/>
            </a:pPr>
            <a:r>
              <a:rPr lang="vi-VN" sz="2400" i="1" ker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Lớp : Chồi</a:t>
            </a:r>
            <a:endParaRPr lang="en-US" sz="2400" i="1" kern="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2" descr="Hoa">
            <a:extLst>
              <a:ext uri="{FF2B5EF4-FFF2-40B4-BE49-F238E27FC236}">
                <a16:creationId xmlns:a16="http://schemas.microsoft.com/office/drawing/2014/main" id="{14CC1A56-E2CB-D4BB-137C-23478F8F27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574319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9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7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" name="KissTheRain-Yiruma_34qn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3556" name="Picture 2" descr="Kết quả hình ảnh cho hình nền làm elear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57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765920" y="2132856"/>
            <a:ext cx="8054552" cy="1884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540"/>
              </a:avLst>
            </a:prstTxWarp>
          </a:bodyPr>
          <a:lstStyle/>
          <a:p>
            <a:pPr algn="ctr">
              <a:defRPr/>
            </a:pP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/c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: Ai thông minh nhất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6271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4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" y="1070610"/>
            <a:ext cx="59740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41" y="2499938"/>
            <a:ext cx="1187024" cy="1595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" y="2689482"/>
            <a:ext cx="1120922" cy="2283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79" y="2445069"/>
            <a:ext cx="1248879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00" y="2576503"/>
            <a:ext cx="1120922" cy="2522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40" y="2495959"/>
            <a:ext cx="1248879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12" y="2566377"/>
            <a:ext cx="1187024" cy="1595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01" y="2484504"/>
            <a:ext cx="1187024" cy="15954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6583" y="2948597"/>
            <a:ext cx="104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628" y="5098723"/>
            <a:ext cx="78486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01" y="4739874"/>
            <a:ext cx="1120922" cy="25222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52052" y="5098723"/>
            <a:ext cx="82520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49" y="4532924"/>
            <a:ext cx="1248879" cy="15240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380969" y="895601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1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380968" y="883582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2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80969" y="883582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3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80969" y="921064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4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392188" y="868850"/>
            <a:ext cx="1571208" cy="127690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5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Âm thanh trả lời đúng _ Lữ Đại Hoàng Minh (1)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38977" y="5384904"/>
            <a:ext cx="304800" cy="304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7F8C1D-070F-69BF-4CF1-895B5089944C}"/>
              </a:ext>
            </a:extLst>
          </p:cNvPr>
          <p:cNvSpPr txBox="1"/>
          <p:nvPr/>
        </p:nvSpPr>
        <p:spPr>
          <a:xfrm>
            <a:off x="8046470" y="2842460"/>
            <a:ext cx="1288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25BAF97-7707-D1DE-B145-75BFE0A728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40" y="2445069"/>
            <a:ext cx="124887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huong-reo-vao-lop-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022E-16 L 0.18646 -0.3328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1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16" grpId="0"/>
      <p:bldP spid="18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" y="1070610"/>
            <a:ext cx="59740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2849" y="2910794"/>
            <a:ext cx="951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628" y="5098723"/>
            <a:ext cx="78486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77569" y="5098723"/>
            <a:ext cx="82520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20" name="Oval 19"/>
          <p:cNvSpPr/>
          <p:nvPr/>
        </p:nvSpPr>
        <p:spPr>
          <a:xfrm>
            <a:off x="7380969" y="895601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1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380968" y="883582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2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80969" y="883582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3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80969" y="921064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4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380968" y="877496"/>
            <a:ext cx="1571208" cy="127690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5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Âm thanh trả lời đúng _ Lữ Đại Hoàng Minh (1)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8977" y="5384904"/>
            <a:ext cx="304800" cy="304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FF97C0-94B3-6293-CB15-E4DFF0592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6107" r="93893">
                        <a14:foregroundMark x1="16794" y1="43478" x2="16794" y2="43478"/>
                        <a14:foregroundMark x1="6107" y1="55072" x2="6107" y2="55072"/>
                        <a14:foregroundMark x1="93893" y1="52899" x2="93893" y2="52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9404" y="2443691"/>
            <a:ext cx="1159185" cy="16494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A8426B8-7538-74E1-7EB6-CA240D6B68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3" b="89773" l="6553" r="96296">
                        <a14:foregroundMark x1="14245" y1="7670" x2="58405" y2="16761"/>
                        <a14:foregroundMark x1="58405" y1="16761" x2="88604" y2="33239"/>
                        <a14:foregroundMark x1="7123" y1="16761" x2="6553" y2="27557"/>
                        <a14:foregroundMark x1="89174" y1="18466" x2="91738" y2="31818"/>
                        <a14:foregroundMark x1="73504" y1="3977" x2="80627" y2="7670"/>
                        <a14:foregroundMark x1="96296" y1="28693" x2="96296" y2="28693"/>
                        <a14:backgroundMark x1="23932" y1="96875" x2="23932" y2="9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333" y="4599447"/>
            <a:ext cx="1194724" cy="148339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D668566-168D-5435-AC7D-C5ADC7C5A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6107" r="93893">
                        <a14:foregroundMark x1="16794" y1="43478" x2="16794" y2="43478"/>
                        <a14:foregroundMark x1="6107" y1="55072" x2="6107" y2="55072"/>
                        <a14:foregroundMark x1="93893" y1="52899" x2="93893" y2="52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975" y="2501560"/>
            <a:ext cx="1159185" cy="16494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0286670-0ED8-C14F-3D49-EBAD972DC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3" b="89773" l="6553" r="96296">
                        <a14:foregroundMark x1="14245" y1="7670" x2="58405" y2="16761"/>
                        <a14:foregroundMark x1="58405" y1="16761" x2="88604" y2="33239"/>
                        <a14:foregroundMark x1="7123" y1="16761" x2="6553" y2="27557"/>
                        <a14:foregroundMark x1="89174" y1="18466" x2="91738" y2="31818"/>
                        <a14:foregroundMark x1="73504" y1="3977" x2="80627" y2="7670"/>
                        <a14:foregroundMark x1="96296" y1="28693" x2="96296" y2="28693"/>
                        <a14:backgroundMark x1="23932" y1="96875" x2="23932" y2="9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345" y="2350024"/>
            <a:ext cx="1194724" cy="148339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2C0B299-29C2-5301-ECEC-5EF39B4DA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3" b="89773" l="6553" r="96296">
                        <a14:foregroundMark x1="14245" y1="7670" x2="58405" y2="16761"/>
                        <a14:foregroundMark x1="58405" y1="16761" x2="88604" y2="33239"/>
                        <a14:foregroundMark x1="7123" y1="16761" x2="6553" y2="27557"/>
                        <a14:foregroundMark x1="89174" y1="18466" x2="91738" y2="31818"/>
                        <a14:foregroundMark x1="73504" y1="3977" x2="80627" y2="7670"/>
                        <a14:foregroundMark x1="96296" y1="28693" x2="96296" y2="28693"/>
                        <a14:backgroundMark x1="23932" y1="96875" x2="23932" y2="9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1848" y="2455710"/>
            <a:ext cx="1194724" cy="14833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8B6F88F-A324-17AD-9D03-DF311EB7C3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3" b="89773" l="6553" r="96296">
                        <a14:foregroundMark x1="14245" y1="7670" x2="58405" y2="16761"/>
                        <a14:foregroundMark x1="58405" y1="16761" x2="88604" y2="33239"/>
                        <a14:foregroundMark x1="7123" y1="16761" x2="6553" y2="27557"/>
                        <a14:foregroundMark x1="89174" y1="18466" x2="91738" y2="31818"/>
                        <a14:foregroundMark x1="73504" y1="3977" x2="80627" y2="7670"/>
                        <a14:foregroundMark x1="96296" y1="28693" x2="96296" y2="28693"/>
                        <a14:backgroundMark x1="23932" y1="96875" x2="23932" y2="9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638" y="2333803"/>
            <a:ext cx="1194724" cy="1483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7B61D0D-B361-B57A-C5F7-2B5D33E99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6107" r="93893">
                        <a14:foregroundMark x1="16794" y1="43478" x2="16794" y2="43478"/>
                        <a14:foregroundMark x1="6107" y1="55072" x2="6107" y2="55072"/>
                        <a14:foregroundMark x1="93893" y1="52899" x2="93893" y2="52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7126" y="2464802"/>
            <a:ext cx="1159185" cy="16494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1579DD-95DB-8AF2-E243-024D486DD4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8683">
            <a:off x="-37915" y="2300195"/>
            <a:ext cx="1203649" cy="17338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A99D79-FDD3-E25B-8611-2916138C34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8683">
            <a:off x="6007868" y="4474210"/>
            <a:ext cx="1354655" cy="17338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E396ED-A88A-B23E-E0AB-3F40BF01D2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8683">
            <a:off x="5979735" y="2376098"/>
            <a:ext cx="1187568" cy="173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huong-reo-vao-lop-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-0.33351 -0.3101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4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1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16" grpId="0"/>
      <p:bldP spid="18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" y="1070610"/>
            <a:ext cx="59740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2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2160" y="3125021"/>
            <a:ext cx="1078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75235" y="5087181"/>
            <a:ext cx="78486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2052" y="5098723"/>
            <a:ext cx="82520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20" name="Oval 19"/>
          <p:cNvSpPr/>
          <p:nvPr/>
        </p:nvSpPr>
        <p:spPr>
          <a:xfrm>
            <a:off x="7380969" y="895601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1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380968" y="883582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2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80969" y="883582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3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80969" y="921064"/>
            <a:ext cx="1571208" cy="1233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4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380968" y="877496"/>
            <a:ext cx="1571208" cy="127690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500" b="1" dirty="0">
                <a:solidFill>
                  <a:srgbClr val="FF0000"/>
                </a:solidFill>
                <a:latin typeface="+mj-lt"/>
              </a:rPr>
              <a:t>5</a:t>
            </a:r>
            <a:endParaRPr lang="en-US" sz="75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Âm thanh trả lời đúng _ Lữ Đại Hoàng Minh (1)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3297" y="5384904"/>
            <a:ext cx="304800" cy="304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697E8E-A3C6-D5D3-095C-2F2182CF2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2" b="97561" l="186" r="98330">
                        <a14:foregroundMark x1="8349" y1="16186" x2="15770" y2="16186"/>
                        <a14:foregroundMark x1="28942" y1="12860" x2="30983" y2="12860"/>
                        <a14:foregroundMark x1="41373" y1="20621" x2="41373" y2="20621"/>
                        <a14:foregroundMark x1="52319" y1="21286" x2="54545" y2="21951"/>
                        <a14:foregroundMark x1="69759" y1="20621" x2="69759" y2="20621"/>
                        <a14:foregroundMark x1="85900" y1="27273" x2="85900" y2="27273"/>
                        <a14:foregroundMark x1="87384" y1="20621" x2="87384" y2="20621"/>
                        <a14:foregroundMark x1="83673" y1="16851" x2="83673" y2="16851"/>
                        <a14:foregroundMark x1="61781" y1="8869" x2="61781" y2="8869"/>
                        <a14:foregroundMark x1="53803" y1="5543" x2="53803" y2="5543"/>
                        <a14:foregroundMark x1="9833" y1="33259" x2="9833" y2="33259"/>
                        <a14:foregroundMark x1="6122" y1="48337" x2="6122" y2="48337"/>
                        <a14:foregroundMark x1="6122" y1="62749" x2="8349" y2="63415"/>
                        <a14:foregroundMark x1="9833" y1="49002" x2="9833" y2="49002"/>
                        <a14:foregroundMark x1="10575" y1="39024" x2="10575" y2="39024"/>
                        <a14:foregroundMark x1="12801" y1="26608" x2="17996" y2="71397"/>
                        <a14:foregroundMark x1="17996" y1="71397" x2="10575" y2="60089"/>
                        <a14:foregroundMark x1="12801" y1="24612" x2="9833" y2="68736"/>
                        <a14:foregroundMark x1="15028" y1="24612" x2="15028" y2="66075"/>
                        <a14:foregroundMark x1="25232" y1="83814" x2="81076" y2="92018"/>
                        <a14:foregroundMark x1="81076" y1="92018" x2="96846" y2="17517"/>
                        <a14:foregroundMark x1="80891" y1="94900" x2="94620" y2="58093"/>
                        <a14:foregroundMark x1="94620" y1="58093" x2="95362" y2="24834"/>
                        <a14:foregroundMark x1="95362" y1="24834" x2="58627" y2="8647"/>
                        <a14:foregroundMark x1="58627" y1="8647" x2="33952" y2="12195"/>
                        <a14:foregroundMark x1="60297" y1="8204" x2="30983" y2="12195"/>
                        <a14:foregroundMark x1="1855" y1="17517" x2="5380" y2="14856"/>
                        <a14:foregroundMark x1="57328" y1="41685" x2="57328" y2="41685"/>
                        <a14:foregroundMark x1="45640" y1="37029" x2="66790" y2="64967"/>
                        <a14:foregroundMark x1="66790" y1="64967" x2="32839" y2="50554"/>
                        <a14:foregroundMark x1="32839" y1="50554" x2="56586" y2="27273"/>
                        <a14:foregroundMark x1="44898" y1="27273" x2="37662" y2="45011"/>
                        <a14:foregroundMark x1="64750" y1="29933" x2="64750" y2="53659"/>
                        <a14:foregroundMark x1="59555" y1="27938" x2="71985" y2="29933"/>
                        <a14:foregroundMark x1="69759" y1="19956" x2="84045" y2="56763"/>
                        <a14:foregroundMark x1="84045" y1="56763" x2="83673" y2="59424"/>
                        <a14:foregroundMark x1="86642" y1="21286" x2="94063" y2="75166"/>
                        <a14:foregroundMark x1="25232" y1="29933" x2="22263" y2="78271"/>
                        <a14:foregroundMark x1="22263" y1="78271" x2="25974" y2="83814"/>
                        <a14:foregroundMark x1="7607" y1="74058" x2="45269" y2="97561"/>
                        <a14:foregroundMark x1="45269" y1="97561" x2="87570" y2="94013"/>
                        <a14:foregroundMark x1="87570" y1="94013" x2="92579" y2="70732"/>
                        <a14:foregroundMark x1="85158" y1="89800" x2="97588" y2="31929"/>
                        <a14:foregroundMark x1="97588" y1="31929" x2="64007" y2="8204"/>
                        <a14:foregroundMark x1="60297" y1="6874" x2="20529" y2="11494"/>
                        <a14:foregroundMark x1="20190" y1="11624" x2="371" y2="67849"/>
                        <a14:foregroundMark x1="371" y1="67849" x2="371" y2="89800"/>
                        <a14:foregroundMark x1="12059" y1="85809" x2="12059" y2="85809"/>
                        <a14:foregroundMark x1="6865" y1="71397" x2="6865" y2="71397"/>
                        <a14:foregroundMark x1="19295" y1="84479" x2="19295" y2="89800"/>
                        <a14:foregroundMark x1="19295" y1="97561" x2="19295" y2="97561"/>
                        <a14:foregroundMark x1="28942" y1="88470" x2="33210" y2="88470"/>
                        <a14:foregroundMark x1="48609" y1="89135" x2="53061" y2="91131"/>
                        <a14:foregroundMark x1="78664" y1="92461" x2="82931" y2="92461"/>
                        <a14:foregroundMark x1="78664" y1="82483" x2="78664" y2="82483"/>
                        <a14:foregroundMark x1="82931" y1="87805" x2="85900" y2="89800"/>
                        <a14:foregroundMark x1="86642" y1="89800" x2="86642" y2="89800"/>
                        <a14:foregroundMark x1="91837" y1="81818" x2="91837" y2="81818"/>
                        <a14:foregroundMark x1="94620" y1="66075" x2="98330" y2="54989"/>
                        <a14:backgroundMark x1="9833" y1="2217" x2="9833" y2="2217"/>
                        <a14:backgroundMark x1="9091" y1="3548" x2="9091" y2="3548"/>
                        <a14:backgroundMark x1="22820" y1="6874" x2="22820" y2="6874"/>
                        <a14:backgroundMark x1="24304" y1="6874" x2="24304" y2="6874"/>
                        <a14:backgroundMark x1="35993" y1="2217" x2="2968" y2="8869"/>
                        <a14:backgroundMark x1="18367" y1="8869" x2="37477" y2="1552"/>
                        <a14:backgroundMark x1="62338" y1="3548" x2="95176" y2="88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0817" y="2343941"/>
            <a:ext cx="970218" cy="14334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FCCE99-A651-6D4F-B29E-1F1142EA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9" b="89991" l="8637" r="89903">
                        <a14:foregroundMark x1="8637" y1="75293" x2="8637" y2="75293"/>
                        <a14:foregroundMark x1="87348" y1="22543" x2="87348" y2="22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702" y="2257035"/>
            <a:ext cx="1328873" cy="1792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1E635-4E05-0C62-F2F0-714B69351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9" b="89991" l="8637" r="89903">
                        <a14:foregroundMark x1="8637" y1="75293" x2="8637" y2="75293"/>
                        <a14:foregroundMark x1="87348" y1="22543" x2="87348" y2="22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123" y="2283735"/>
            <a:ext cx="1231109" cy="17928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AC96D49-44BA-8497-4EF4-E310EDD87B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7" b="99735" l="6846" r="89627">
                        <a14:foregroundMark x1="10432" y1="99206" x2="57261" y2="98942"/>
                        <a14:foregroundMark x1="76049" y1="61296" x2="76141" y2="61111"/>
                        <a14:foregroundMark x1="57261" y1="98942" x2="66091" y2="81249"/>
                        <a14:foregroundMark x1="75057" y1="8528" x2="74896" y2="705"/>
                        <a14:foregroundMark x1="75306" y1="20597" x2="75206" y2="15766"/>
                        <a14:foregroundMark x1="76141" y1="61111" x2="76136" y2="60859"/>
                        <a14:foregroundMark x1="9544" y1="1323" x2="9396" y2="6706"/>
                        <a14:foregroundMark x1="19502" y1="7319" x2="61411" y2="7848"/>
                        <a14:foregroundMark x1="18465" y1="7848" x2="63278" y2="10847"/>
                        <a14:foregroundMark x1="39004" y1="705" x2="64108" y2="3704"/>
                        <a14:foregroundMark x1="64108" y1="1323" x2="66805" y2="2557"/>
                        <a14:backgroundMark x1="68278" y1="77946" x2="68465" y2="99735"/>
                        <a14:backgroundMark x1="67635" y1="3086" x2="68260" y2="75827"/>
                        <a14:backgroundMark x1="67635" y1="20988" x2="67635" y2="70547"/>
                        <a14:backgroundMark x1="83817" y1="6702" x2="89834" y2="88801"/>
                        <a14:backgroundMark x1="89834" y1="88801" x2="78008" y2="51411"/>
                        <a14:backgroundMark x1="78008" y1="51411" x2="81535" y2="11552"/>
                        <a14:backgroundMark x1="81535" y1="11552" x2="67635" y2="81305"/>
                        <a14:backgroundMark x1="6846" y1="6702" x2="6017" y2="99735"/>
                        <a14:backgroundMark x1="6846" y1="7848" x2="9544" y2="705"/>
                        <a14:backgroundMark x1="70332" y1="19224" x2="74896" y2="705"/>
                        <a14:backgroundMark x1="75726" y1="15079" x2="76556" y2="4938"/>
                        <a14:backgroundMark x1="75726" y1="21605" x2="77593" y2="1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7519" y="2419136"/>
            <a:ext cx="1231109" cy="14686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38C2E0-6D68-8692-FAA2-043A8F1998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7" b="99735" l="6846" r="89627">
                        <a14:foregroundMark x1="10432" y1="99206" x2="57261" y2="98942"/>
                        <a14:foregroundMark x1="76049" y1="61296" x2="76141" y2="61111"/>
                        <a14:foregroundMark x1="57261" y1="98942" x2="66091" y2="81249"/>
                        <a14:foregroundMark x1="75057" y1="8528" x2="74896" y2="705"/>
                        <a14:foregroundMark x1="75306" y1="20597" x2="75206" y2="15766"/>
                        <a14:foregroundMark x1="76141" y1="61111" x2="76136" y2="60859"/>
                        <a14:foregroundMark x1="9544" y1="1323" x2="9396" y2="6706"/>
                        <a14:foregroundMark x1="19502" y1="7319" x2="61411" y2="7848"/>
                        <a14:foregroundMark x1="18465" y1="7848" x2="63278" y2="10847"/>
                        <a14:foregroundMark x1="39004" y1="705" x2="64108" y2="3704"/>
                        <a14:foregroundMark x1="64108" y1="1323" x2="66805" y2="2557"/>
                        <a14:backgroundMark x1="68278" y1="77946" x2="68465" y2="99735"/>
                        <a14:backgroundMark x1="67635" y1="3086" x2="68260" y2="75827"/>
                        <a14:backgroundMark x1="67635" y1="20988" x2="67635" y2="70547"/>
                        <a14:backgroundMark x1="83817" y1="6702" x2="89834" y2="88801"/>
                        <a14:backgroundMark x1="89834" y1="88801" x2="78008" y2="51411"/>
                        <a14:backgroundMark x1="78008" y1="51411" x2="81535" y2="11552"/>
                        <a14:backgroundMark x1="81535" y1="11552" x2="67635" y2="81305"/>
                        <a14:backgroundMark x1="6846" y1="6702" x2="6017" y2="99735"/>
                        <a14:backgroundMark x1="6846" y1="7848" x2="9544" y2="705"/>
                        <a14:backgroundMark x1="70332" y1="19224" x2="74896" y2="705"/>
                        <a14:backgroundMark x1="75726" y1="15079" x2="76556" y2="4938"/>
                        <a14:backgroundMark x1="75726" y1="21605" x2="77593" y2="1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0272" y="4533110"/>
            <a:ext cx="1231109" cy="14686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BCB0862-9A21-2FC9-8B26-431723A73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2" b="97561" l="186" r="98330">
                        <a14:foregroundMark x1="8349" y1="16186" x2="15770" y2="16186"/>
                        <a14:foregroundMark x1="28942" y1="12860" x2="30983" y2="12860"/>
                        <a14:foregroundMark x1="41373" y1="20621" x2="41373" y2="20621"/>
                        <a14:foregroundMark x1="52319" y1="21286" x2="54545" y2="21951"/>
                        <a14:foregroundMark x1="69759" y1="20621" x2="69759" y2="20621"/>
                        <a14:foregroundMark x1="85900" y1="27273" x2="85900" y2="27273"/>
                        <a14:foregroundMark x1="87384" y1="20621" x2="87384" y2="20621"/>
                        <a14:foregroundMark x1="83673" y1="16851" x2="83673" y2="16851"/>
                        <a14:foregroundMark x1="61781" y1="8869" x2="61781" y2="8869"/>
                        <a14:foregroundMark x1="53803" y1="5543" x2="53803" y2="5543"/>
                        <a14:foregroundMark x1="9833" y1="33259" x2="9833" y2="33259"/>
                        <a14:foregroundMark x1="6122" y1="48337" x2="6122" y2="48337"/>
                        <a14:foregroundMark x1="6122" y1="62749" x2="8349" y2="63415"/>
                        <a14:foregroundMark x1="9833" y1="49002" x2="9833" y2="49002"/>
                        <a14:foregroundMark x1="10575" y1="39024" x2="10575" y2="39024"/>
                        <a14:foregroundMark x1="12801" y1="26608" x2="17996" y2="71397"/>
                        <a14:foregroundMark x1="17996" y1="71397" x2="10575" y2="60089"/>
                        <a14:foregroundMark x1="12801" y1="24612" x2="9833" y2="68736"/>
                        <a14:foregroundMark x1="15028" y1="24612" x2="15028" y2="66075"/>
                        <a14:foregroundMark x1="25232" y1="83814" x2="81076" y2="92018"/>
                        <a14:foregroundMark x1="81076" y1="92018" x2="96846" y2="17517"/>
                        <a14:foregroundMark x1="80891" y1="94900" x2="94620" y2="58093"/>
                        <a14:foregroundMark x1="94620" y1="58093" x2="95362" y2="24834"/>
                        <a14:foregroundMark x1="95362" y1="24834" x2="58627" y2="8647"/>
                        <a14:foregroundMark x1="58627" y1="8647" x2="33952" y2="12195"/>
                        <a14:foregroundMark x1="60297" y1="8204" x2="30983" y2="12195"/>
                        <a14:foregroundMark x1="1855" y1="17517" x2="5380" y2="14856"/>
                        <a14:foregroundMark x1="57328" y1="41685" x2="57328" y2="41685"/>
                        <a14:foregroundMark x1="45640" y1="37029" x2="66790" y2="64967"/>
                        <a14:foregroundMark x1="66790" y1="64967" x2="32839" y2="50554"/>
                        <a14:foregroundMark x1="32839" y1="50554" x2="56586" y2="27273"/>
                        <a14:foregroundMark x1="44898" y1="27273" x2="37662" y2="45011"/>
                        <a14:foregroundMark x1="64750" y1="29933" x2="64750" y2="53659"/>
                        <a14:foregroundMark x1="59555" y1="27938" x2="71985" y2="29933"/>
                        <a14:foregroundMark x1="69759" y1="19956" x2="84045" y2="56763"/>
                        <a14:foregroundMark x1="84045" y1="56763" x2="83673" y2="59424"/>
                        <a14:foregroundMark x1="86642" y1="21286" x2="94063" y2="75166"/>
                        <a14:foregroundMark x1="25232" y1="29933" x2="22263" y2="78271"/>
                        <a14:foregroundMark x1="22263" y1="78271" x2="25974" y2="83814"/>
                        <a14:foregroundMark x1="7607" y1="74058" x2="45269" y2="97561"/>
                        <a14:foregroundMark x1="45269" y1="97561" x2="87570" y2="94013"/>
                        <a14:foregroundMark x1="87570" y1="94013" x2="92579" y2="70732"/>
                        <a14:foregroundMark x1="85158" y1="89800" x2="97588" y2="31929"/>
                        <a14:foregroundMark x1="97588" y1="31929" x2="64007" y2="8204"/>
                        <a14:foregroundMark x1="60297" y1="6874" x2="20529" y2="11494"/>
                        <a14:foregroundMark x1="20190" y1="11624" x2="371" y2="67849"/>
                        <a14:foregroundMark x1="371" y1="67849" x2="371" y2="89800"/>
                        <a14:foregroundMark x1="12059" y1="85809" x2="12059" y2="85809"/>
                        <a14:foregroundMark x1="6865" y1="71397" x2="6865" y2="71397"/>
                        <a14:foregroundMark x1="19295" y1="84479" x2="19295" y2="89800"/>
                        <a14:foregroundMark x1="19295" y1="97561" x2="19295" y2="97561"/>
                        <a14:foregroundMark x1="28942" y1="88470" x2="33210" y2="88470"/>
                        <a14:foregroundMark x1="48609" y1="89135" x2="53061" y2="91131"/>
                        <a14:foregroundMark x1="78664" y1="92461" x2="82931" y2="92461"/>
                        <a14:foregroundMark x1="78664" y1="82483" x2="78664" y2="82483"/>
                        <a14:foregroundMark x1="82931" y1="87805" x2="85900" y2="89800"/>
                        <a14:foregroundMark x1="86642" y1="89800" x2="86642" y2="89800"/>
                        <a14:foregroundMark x1="91837" y1="81818" x2="91837" y2="81818"/>
                        <a14:foregroundMark x1="94620" y1="66075" x2="98330" y2="54989"/>
                        <a14:backgroundMark x1="9833" y1="2217" x2="9833" y2="2217"/>
                        <a14:backgroundMark x1="9091" y1="3548" x2="9091" y2="3548"/>
                        <a14:backgroundMark x1="22820" y1="6874" x2="22820" y2="6874"/>
                        <a14:backgroundMark x1="24304" y1="6874" x2="24304" y2="6874"/>
                        <a14:backgroundMark x1="35993" y1="2217" x2="2968" y2="8869"/>
                        <a14:backgroundMark x1="18367" y1="8869" x2="37477" y2="1552"/>
                        <a14:backgroundMark x1="62338" y1="3548" x2="95176" y2="88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4233" y="4668157"/>
            <a:ext cx="970218" cy="14334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7C7671-D920-9CB6-15D6-28F4B74C92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7" b="99735" l="6846" r="89627">
                        <a14:foregroundMark x1="10432" y1="99206" x2="57261" y2="98942"/>
                        <a14:foregroundMark x1="76049" y1="61296" x2="76141" y2="61111"/>
                        <a14:foregroundMark x1="57261" y1="98942" x2="66091" y2="81249"/>
                        <a14:foregroundMark x1="75057" y1="8528" x2="74896" y2="705"/>
                        <a14:foregroundMark x1="75306" y1="20597" x2="75206" y2="15766"/>
                        <a14:foregroundMark x1="76141" y1="61111" x2="76136" y2="60859"/>
                        <a14:foregroundMark x1="9544" y1="1323" x2="9396" y2="6706"/>
                        <a14:foregroundMark x1="19502" y1="7319" x2="61411" y2="7848"/>
                        <a14:foregroundMark x1="18465" y1="7848" x2="63278" y2="10847"/>
                        <a14:foregroundMark x1="39004" y1="705" x2="64108" y2="3704"/>
                        <a14:foregroundMark x1="64108" y1="1323" x2="66805" y2="2557"/>
                        <a14:backgroundMark x1="68278" y1="77946" x2="68465" y2="99735"/>
                        <a14:backgroundMark x1="67635" y1="3086" x2="68260" y2="75827"/>
                        <a14:backgroundMark x1="67635" y1="20988" x2="67635" y2="70547"/>
                        <a14:backgroundMark x1="83817" y1="6702" x2="89834" y2="88801"/>
                        <a14:backgroundMark x1="89834" y1="88801" x2="78008" y2="51411"/>
                        <a14:backgroundMark x1="78008" y1="51411" x2="81535" y2="11552"/>
                        <a14:backgroundMark x1="81535" y1="11552" x2="67635" y2="81305"/>
                        <a14:backgroundMark x1="6846" y1="6702" x2="6017" y2="99735"/>
                        <a14:backgroundMark x1="6846" y1="7848" x2="9544" y2="705"/>
                        <a14:backgroundMark x1="70332" y1="19224" x2="74896" y2="705"/>
                        <a14:backgroundMark x1="75726" y1="15079" x2="76556" y2="4938"/>
                        <a14:backgroundMark x1="75726" y1="21605" x2="77593" y2="1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363266"/>
            <a:ext cx="1231109" cy="14686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BD6C598-D1CE-2BB2-E731-F65380F8D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2" b="97561" l="186" r="98330">
                        <a14:foregroundMark x1="8349" y1="16186" x2="15770" y2="16186"/>
                        <a14:foregroundMark x1="28942" y1="12860" x2="30983" y2="12860"/>
                        <a14:foregroundMark x1="41373" y1="20621" x2="41373" y2="20621"/>
                        <a14:foregroundMark x1="52319" y1="21286" x2="54545" y2="21951"/>
                        <a14:foregroundMark x1="69759" y1="20621" x2="69759" y2="20621"/>
                        <a14:foregroundMark x1="85900" y1="27273" x2="85900" y2="27273"/>
                        <a14:foregroundMark x1="87384" y1="20621" x2="87384" y2="20621"/>
                        <a14:foregroundMark x1="83673" y1="16851" x2="83673" y2="16851"/>
                        <a14:foregroundMark x1="61781" y1="8869" x2="61781" y2="8869"/>
                        <a14:foregroundMark x1="53803" y1="5543" x2="53803" y2="5543"/>
                        <a14:foregroundMark x1="9833" y1="33259" x2="9833" y2="33259"/>
                        <a14:foregroundMark x1="6122" y1="48337" x2="6122" y2="48337"/>
                        <a14:foregroundMark x1="6122" y1="62749" x2="8349" y2="63415"/>
                        <a14:foregroundMark x1="9833" y1="49002" x2="9833" y2="49002"/>
                        <a14:foregroundMark x1="10575" y1="39024" x2="10575" y2="39024"/>
                        <a14:foregroundMark x1="12801" y1="26608" x2="17996" y2="71397"/>
                        <a14:foregroundMark x1="17996" y1="71397" x2="10575" y2="60089"/>
                        <a14:foregroundMark x1="12801" y1="24612" x2="9833" y2="68736"/>
                        <a14:foregroundMark x1="15028" y1="24612" x2="15028" y2="66075"/>
                        <a14:foregroundMark x1="25232" y1="83814" x2="81076" y2="92018"/>
                        <a14:foregroundMark x1="81076" y1="92018" x2="96846" y2="17517"/>
                        <a14:foregroundMark x1="80891" y1="94900" x2="94620" y2="58093"/>
                        <a14:foregroundMark x1="94620" y1="58093" x2="95362" y2="24834"/>
                        <a14:foregroundMark x1="95362" y1="24834" x2="58627" y2="8647"/>
                        <a14:foregroundMark x1="58627" y1="8647" x2="33952" y2="12195"/>
                        <a14:foregroundMark x1="60297" y1="8204" x2="30983" y2="12195"/>
                        <a14:foregroundMark x1="1855" y1="17517" x2="5380" y2="14856"/>
                        <a14:foregroundMark x1="57328" y1="41685" x2="57328" y2="41685"/>
                        <a14:foregroundMark x1="45640" y1="37029" x2="66790" y2="64967"/>
                        <a14:foregroundMark x1="66790" y1="64967" x2="32839" y2="50554"/>
                        <a14:foregroundMark x1="32839" y1="50554" x2="56586" y2="27273"/>
                        <a14:foregroundMark x1="44898" y1="27273" x2="37662" y2="45011"/>
                        <a14:foregroundMark x1="64750" y1="29933" x2="64750" y2="53659"/>
                        <a14:foregroundMark x1="59555" y1="27938" x2="71985" y2="29933"/>
                        <a14:foregroundMark x1="69759" y1="19956" x2="84045" y2="56763"/>
                        <a14:foregroundMark x1="84045" y1="56763" x2="83673" y2="59424"/>
                        <a14:foregroundMark x1="86642" y1="21286" x2="94063" y2="75166"/>
                        <a14:foregroundMark x1="25232" y1="29933" x2="22263" y2="78271"/>
                        <a14:foregroundMark x1="22263" y1="78271" x2="25974" y2="83814"/>
                        <a14:foregroundMark x1="7607" y1="74058" x2="45269" y2="97561"/>
                        <a14:foregroundMark x1="45269" y1="97561" x2="87570" y2="94013"/>
                        <a14:foregroundMark x1="87570" y1="94013" x2="92579" y2="70732"/>
                        <a14:foregroundMark x1="85158" y1="89800" x2="97588" y2="31929"/>
                        <a14:foregroundMark x1="97588" y1="31929" x2="64007" y2="8204"/>
                        <a14:foregroundMark x1="60297" y1="6874" x2="20529" y2="11494"/>
                        <a14:foregroundMark x1="20190" y1="11624" x2="371" y2="67849"/>
                        <a14:foregroundMark x1="371" y1="67849" x2="371" y2="89800"/>
                        <a14:foregroundMark x1="12059" y1="85809" x2="12059" y2="85809"/>
                        <a14:foregroundMark x1="6865" y1="71397" x2="6865" y2="71397"/>
                        <a14:foregroundMark x1="19295" y1="84479" x2="19295" y2="89800"/>
                        <a14:foregroundMark x1="19295" y1="97561" x2="19295" y2="97561"/>
                        <a14:foregroundMark x1="28942" y1="88470" x2="33210" y2="88470"/>
                        <a14:foregroundMark x1="48609" y1="89135" x2="53061" y2="91131"/>
                        <a14:foregroundMark x1="78664" y1="92461" x2="82931" y2="92461"/>
                        <a14:foregroundMark x1="78664" y1="82483" x2="78664" y2="82483"/>
                        <a14:foregroundMark x1="82931" y1="87805" x2="85900" y2="89800"/>
                        <a14:foregroundMark x1="86642" y1="89800" x2="86642" y2="89800"/>
                        <a14:foregroundMark x1="91837" y1="81818" x2="91837" y2="81818"/>
                        <a14:foregroundMark x1="94620" y1="66075" x2="98330" y2="54989"/>
                        <a14:backgroundMark x1="9833" y1="2217" x2="9833" y2="2217"/>
                        <a14:backgroundMark x1="9091" y1="3548" x2="9091" y2="3548"/>
                        <a14:backgroundMark x1="22820" y1="6874" x2="22820" y2="6874"/>
                        <a14:backgroundMark x1="24304" y1="6874" x2="24304" y2="6874"/>
                        <a14:backgroundMark x1="35993" y1="2217" x2="2968" y2="8869"/>
                        <a14:backgroundMark x1="18367" y1="8869" x2="37477" y2="1552"/>
                        <a14:backgroundMark x1="62338" y1="3548" x2="95176" y2="88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2234" y="2299439"/>
            <a:ext cx="970218" cy="14334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7138BDD-701B-09DC-E2BA-8037900AB6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9" b="89991" l="8637" r="89903">
                        <a14:foregroundMark x1="8637" y1="75293" x2="8637" y2="75293"/>
                        <a14:foregroundMark x1="87348" y1="22543" x2="87348" y2="22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875" y="2215670"/>
            <a:ext cx="1150964" cy="17385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0AB120-F8E5-1E02-9883-D9BB120C28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7" b="99735" l="6846" r="89627">
                        <a14:foregroundMark x1="10432" y1="99206" x2="57261" y2="98942"/>
                        <a14:foregroundMark x1="76049" y1="61296" x2="76141" y2="61111"/>
                        <a14:foregroundMark x1="57261" y1="98942" x2="66091" y2="81249"/>
                        <a14:foregroundMark x1="75057" y1="8528" x2="74896" y2="705"/>
                        <a14:foregroundMark x1="75306" y1="20597" x2="75206" y2="15766"/>
                        <a14:foregroundMark x1="76141" y1="61111" x2="76136" y2="60859"/>
                        <a14:foregroundMark x1="9544" y1="1323" x2="9396" y2="6706"/>
                        <a14:foregroundMark x1="19502" y1="7319" x2="61411" y2="7848"/>
                        <a14:foregroundMark x1="18465" y1="7848" x2="63278" y2="10847"/>
                        <a14:foregroundMark x1="39004" y1="705" x2="64108" y2="3704"/>
                        <a14:foregroundMark x1="64108" y1="1323" x2="66805" y2="2557"/>
                        <a14:backgroundMark x1="68278" y1="77946" x2="68465" y2="99735"/>
                        <a14:backgroundMark x1="67635" y1="3086" x2="68260" y2="75827"/>
                        <a14:backgroundMark x1="67635" y1="20988" x2="67635" y2="70547"/>
                        <a14:backgroundMark x1="83817" y1="6702" x2="89834" y2="88801"/>
                        <a14:backgroundMark x1="89834" y1="88801" x2="78008" y2="51411"/>
                        <a14:backgroundMark x1="78008" y1="51411" x2="81535" y2="11552"/>
                        <a14:backgroundMark x1="81535" y1="11552" x2="67635" y2="81305"/>
                        <a14:backgroundMark x1="6846" y1="6702" x2="6017" y2="99735"/>
                        <a14:backgroundMark x1="6846" y1="7848" x2="9544" y2="705"/>
                        <a14:backgroundMark x1="70332" y1="19224" x2="74896" y2="705"/>
                        <a14:backgroundMark x1="75726" y1="15079" x2="76556" y2="4938"/>
                        <a14:backgroundMark x1="75726" y1="21605" x2="77593" y2="1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8579" y="2363266"/>
            <a:ext cx="1231109" cy="14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huong-reo-vao-lop-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28455 -0.3238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1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5" grpId="0"/>
      <p:bldP spid="16" grpId="0"/>
      <p:bldP spid="18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" name="KissTheRain-Yiruma_34qn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3556" name="Picture 2" descr="Kết quả hình ảnh cho hình nền làm elearn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387747" y="1651880"/>
            <a:ext cx="6840760" cy="1872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8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T/C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: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Thi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xem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đội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nào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giỏi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" name="Những Bản Nhạc Không Lời Vui Nhộn Dành Cho Bé Yêu (1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AD83DF15-5F04-D353-E899-FBA80E9FFBE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8673786" y="6453335"/>
            <a:ext cx="571813" cy="436683"/>
          </a:xfrm>
          <a:prstGeom prst="rect">
            <a:avLst/>
          </a:prstGeom>
        </p:spPr>
      </p:pic>
      <p:pic>
        <p:nvPicPr>
          <p:cNvPr id="9" name="Hợp Ca – Thật Đáng Chê.mp3" descr="Hợp Ca – Thật Đáng Chê">
            <a:hlinkClick r:id="" action="ppaction://media"/>
            <a:extLst>
              <a:ext uri="{FF2B5EF4-FFF2-40B4-BE49-F238E27FC236}">
                <a16:creationId xmlns:a16="http://schemas.microsoft.com/office/drawing/2014/main" id="{E31ABEAB-29EC-2A58-4346-48D03C745314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311992" y="6095790"/>
            <a:ext cx="1295400" cy="97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11367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4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53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9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8676" name="Picture 2" descr="C:\Users\Trang\Desktop\14440709_1183510735040535_3265274679073122075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447800" y="2133600"/>
            <a:ext cx="62484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6"/>
              </a:avLst>
            </a:prstTxWarp>
          </a:bodyPr>
          <a:lstStyle/>
          <a:p>
            <a:pPr algn="ctr">
              <a:defRPr/>
            </a:pP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Trò chơi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</a:t>
            </a:r>
          </a:p>
          <a:p>
            <a:pPr algn="ctr">
              <a:defRPr/>
            </a:pP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50000">
                      <a:srgbClr val="000076"/>
                    </a:gs>
                    <a:gs pos="100000">
                      <a:srgbClr val="0000FF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Chung sức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50000">
                    <a:srgbClr val="000076"/>
                  </a:gs>
                  <a:gs pos="100000">
                    <a:srgbClr val="0000FF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nhạc trò chơi">
            <a:hlinkClick r:id="" action="ppaction://media"/>
            <a:extLst>
              <a:ext uri="{FF2B5EF4-FFF2-40B4-BE49-F238E27FC236}">
                <a16:creationId xmlns:a16="http://schemas.microsoft.com/office/drawing/2014/main" id="{D429D39E-3631-3A83-651B-C9CA10DFF9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2902" y="4783227"/>
            <a:ext cx="542107" cy="464915"/>
          </a:xfrm>
        </p:spPr>
      </p:pic>
      <p:pic>
        <p:nvPicPr>
          <p:cNvPr id="8" name="Hợp Ca – Thật Đáng Chê.mp3" descr="Hợp Ca – Thật Đáng Chê">
            <a:hlinkClick r:id="" action="ppaction://media"/>
            <a:extLst>
              <a:ext uri="{FF2B5EF4-FFF2-40B4-BE49-F238E27FC236}">
                <a16:creationId xmlns:a16="http://schemas.microsoft.com/office/drawing/2014/main" id="{B219B48E-5D81-CB05-8058-C36F2F89E111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588224" y="4574900"/>
            <a:ext cx="1295400" cy="97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8372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53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`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8" name="WordArt 5" descr="75%"/>
          <p:cNvSpPr>
            <a:spLocks noChangeArrowheads="1" noChangeShapeType="1" noTextEdit="1"/>
          </p:cNvSpPr>
          <p:nvPr/>
        </p:nvSpPr>
        <p:spPr bwMode="auto">
          <a:xfrm>
            <a:off x="1600200" y="1447800"/>
            <a:ext cx="5638800" cy="4114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cô mạnh khỏe và công tác tốt.</a:t>
            </a:r>
          </a:p>
          <a:p>
            <a:pPr algn="ctr"/>
            <a:r>
              <a:rPr lang="vi-VN" sz="3600" kern="10" dirty="0">
                <a:ln w="19050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 chăm ngoan, học giỏi.</a:t>
            </a:r>
            <a:endParaRPr lang="en-US" sz="3600" kern="10" dirty="0">
              <a:ln w="19050">
                <a:solidFill>
                  <a:srgbClr val="6600CC"/>
                </a:solidFill>
                <a:round/>
                <a:headEnd/>
                <a:tailEnd/>
              </a:ln>
              <a:solidFill>
                <a:srgbClr val="6600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2534" name="Picture 7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194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8382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1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516563"/>
            <a:ext cx="10668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2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194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4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768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5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956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6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1066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1B92-F252-9572-BD43-B507636D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C1E2A-7A6E-2875-1B25-D3D800601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049F79A-AB03-C6ED-EB74-0E3F9190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5">
            <a:extLst>
              <a:ext uri="{FF2B5EF4-FFF2-40B4-BE49-F238E27FC236}">
                <a16:creationId xmlns:a16="http://schemas.microsoft.com/office/drawing/2014/main" id="{8536156F-C201-3994-5A4F-B09918EA67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91680" y="1916832"/>
            <a:ext cx="5832648" cy="15658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772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Trò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chơi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: </a:t>
            </a:r>
          </a:p>
          <a:p>
            <a:pPr algn="ctr" eaLnBrk="1" hangingPunct="1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Vũ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điệu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hoá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đá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Arial"/>
            </a:endParaRPr>
          </a:p>
        </p:txBody>
      </p:sp>
      <p:pic>
        <p:nvPicPr>
          <p:cNvPr id="6" name="NHAC KHOI DONG">
            <a:hlinkClick r:id="" action="ppaction://media"/>
            <a:extLst>
              <a:ext uri="{FF2B5EF4-FFF2-40B4-BE49-F238E27FC236}">
                <a16:creationId xmlns:a16="http://schemas.microsoft.com/office/drawing/2014/main" id="{C54E5E30-AE18-ED02-5920-3813641E0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1600" y="5890422"/>
            <a:ext cx="493688" cy="537362"/>
          </a:xfrm>
          <a:prstGeom prst="rect">
            <a:avLst/>
          </a:prstGeom>
        </p:spPr>
      </p:pic>
      <p:pic>
        <p:nvPicPr>
          <p:cNvPr id="7" name="Hợp Ca – Thật Đáng Chê.mp3" descr="Hợp Ca – Thật Đáng Chê">
            <a:hlinkClick r:id="" action="ppaction://media"/>
            <a:extLst>
              <a:ext uri="{FF2B5EF4-FFF2-40B4-BE49-F238E27FC236}">
                <a16:creationId xmlns:a16="http://schemas.microsoft.com/office/drawing/2014/main" id="{188AD9B1-3430-6F39-5DC8-83D112A6859C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642774" y="5671531"/>
            <a:ext cx="1016587" cy="97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45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5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" name="KissTheRain-Yiruma_34qn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9700" name="Picture 2" descr="Kết quả hình ảnh cho hình nền làm elearn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333546" y="2339634"/>
            <a:ext cx="8458200" cy="1515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 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Ôn quy tắc 1:1</a:t>
            </a:r>
          </a:p>
        </p:txBody>
      </p:sp>
      <p:pic>
        <p:nvPicPr>
          <p:cNvPr id="4" name="nhac doc rap">
            <a:hlinkClick r:id="" action="ppaction://media"/>
            <a:extLst>
              <a:ext uri="{FF2B5EF4-FFF2-40B4-BE49-F238E27FC236}">
                <a16:creationId xmlns:a16="http://schemas.microsoft.com/office/drawing/2014/main" id="{6E5AA9A5-AB4F-B8C2-B4C8-83305DA1EC5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8" y="5566606"/>
            <a:ext cx="438870" cy="457125"/>
          </a:xfrm>
          <a:prstGeom prst="rect">
            <a:avLst/>
          </a:prstGeom>
        </p:spPr>
      </p:pic>
      <p:pic>
        <p:nvPicPr>
          <p:cNvPr id="10" name="Hợp Ca – Thật Đáng Chê.mp3" descr="Hợp Ca – Thật Đáng Chê">
            <a:hlinkClick r:id="" action="ppaction://media"/>
            <a:extLst>
              <a:ext uri="{FF2B5EF4-FFF2-40B4-BE49-F238E27FC236}">
                <a16:creationId xmlns:a16="http://schemas.microsoft.com/office/drawing/2014/main" id="{41748ABF-BA54-49E4-4026-D641EEDECDAB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53985" y="5292324"/>
            <a:ext cx="1295400" cy="97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53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4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E951-9689-B193-696A-F89B133C2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giới thieu">
            <a:hlinkClick r:id="" action="ppaction://media"/>
            <a:extLst>
              <a:ext uri="{FF2B5EF4-FFF2-40B4-BE49-F238E27FC236}">
                <a16:creationId xmlns:a16="http://schemas.microsoft.com/office/drawing/2014/main" id="{A3BCCC09-3595-100B-6541-A8AC5A952C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96552" y="0"/>
            <a:ext cx="9793088" cy="6858000"/>
          </a:xfrm>
        </p:spPr>
      </p:pic>
      <p:pic>
        <p:nvPicPr>
          <p:cNvPr id="5" name="sép theo ý thich">
            <a:hlinkClick r:id="" action="ppaction://media"/>
            <a:extLst>
              <a:ext uri="{FF2B5EF4-FFF2-40B4-BE49-F238E27FC236}">
                <a16:creationId xmlns:a16="http://schemas.microsoft.com/office/drawing/2014/main" id="{0478D7B3-953C-93B3-663E-1820DA3031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0232" y="4833797"/>
            <a:ext cx="2739864" cy="2006141"/>
          </a:xfrm>
          <a:prstGeom prst="rect">
            <a:avLst/>
          </a:prstGeom>
        </p:spPr>
      </p:pic>
      <p:sp>
        <p:nvSpPr>
          <p:cNvPr id="6" name="WordArt 5">
            <a:extLst>
              <a:ext uri="{FF2B5EF4-FFF2-40B4-BE49-F238E27FC236}">
                <a16:creationId xmlns:a16="http://schemas.microsoft.com/office/drawing/2014/main" id="{34D826BA-39E4-A166-0AD3-C55470950A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206" y="6258981"/>
            <a:ext cx="5905002" cy="5698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53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ững Bản Nhạc Không Lời Vui Nhộn Dành Cho Bé Yêu (1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6A001E06-E706-3162-BAAA-B667116E59E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81185" y="6409095"/>
            <a:ext cx="419770" cy="41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08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4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" name="KissTheRain-Yiruma_34qn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8436" name="Picture 2" descr="Kết quả hình ảnh cho hình nền làm elearn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DB68B-F377-432A-85D8-C67F0675E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89902" l="9892" r="91067">
                        <a14:foregroundMark x1="77998" y1="35618" x2="77998" y2="35618"/>
                        <a14:foregroundMark x1="78537" y1="38739" x2="78537" y2="38739"/>
                        <a14:foregroundMark x1="77998" y1="35618" x2="80036" y2="51040"/>
                        <a14:foregroundMark x1="77518" y1="46940" x2="77518" y2="46940"/>
                        <a14:foregroundMark x1="83034" y1="72093" x2="83034" y2="72093"/>
                        <a14:foregroundMark x1="78537" y1="75643" x2="78537" y2="75643"/>
                        <a14:foregroundMark x1="80516" y1="88005" x2="80516" y2="88005"/>
                        <a14:foregroundMark x1="86571" y1="71542" x2="86571" y2="71542"/>
                        <a14:foregroundMark x1="88070" y1="80783" x2="88070" y2="80783"/>
                        <a14:foregroundMark x1="87050" y1="83905" x2="87050" y2="83905"/>
                        <a14:foregroundMark x1="83034" y1="47980" x2="83034" y2="47980"/>
                        <a14:foregroundMark x1="82554" y1="46450" x2="82554" y2="46450"/>
                        <a14:foregroundMark x1="82074" y1="41310" x2="82074" y2="41310"/>
                        <a14:foregroundMark x1="87050" y1="55630" x2="87050" y2="55630"/>
                        <a14:foregroundMark x1="89089" y1="83905" x2="89089" y2="83905"/>
                        <a14:foregroundMark x1="91067" y1="85435" x2="91067" y2="85435"/>
                        <a14:foregroundMark x1="91067" y1="86965" x2="91067" y2="86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5586" y="22956"/>
            <a:ext cx="1762219" cy="1644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CE5086-02E3-436E-56B7-0C4235C2EA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8683">
            <a:off x="4045420" y="59579"/>
            <a:ext cx="2052133" cy="1658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E1682-C938-6324-4515-33B6A00954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5" b="89897" l="8285" r="89874">
                        <a14:foregroundMark x1="9540" y1="59825" x2="9540" y2="59825"/>
                        <a14:foregroundMark x1="8285" y1="59825" x2="8285" y2="5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851">
            <a:off x="6262369" y="-253394"/>
            <a:ext cx="2321053" cy="2190535"/>
          </a:xfrm>
          <a:prstGeom prst="rect">
            <a:avLst/>
          </a:prstGeom>
        </p:spPr>
      </p:pic>
      <p:pic>
        <p:nvPicPr>
          <p:cNvPr id="3" name="Gioi thieu do dung">
            <a:hlinkClick r:id="" action="ppaction://media"/>
            <a:extLst>
              <a:ext uri="{FF2B5EF4-FFF2-40B4-BE49-F238E27FC236}">
                <a16:creationId xmlns:a16="http://schemas.microsoft.com/office/drawing/2014/main" id="{4E8ABA71-10B2-9208-D3E4-461C84CD1DF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96552" y="1667106"/>
            <a:ext cx="9865096" cy="5223476"/>
          </a:xfrm>
          <a:prstGeom prst="rect">
            <a:avLst/>
          </a:prstGeom>
        </p:spPr>
      </p:pic>
      <p:pic>
        <p:nvPicPr>
          <p:cNvPr id="10" name="gioi thieu bai hoc">
            <a:hlinkClick r:id="" action="ppaction://media"/>
            <a:extLst>
              <a:ext uri="{FF2B5EF4-FFF2-40B4-BE49-F238E27FC236}">
                <a16:creationId xmlns:a16="http://schemas.microsoft.com/office/drawing/2014/main" id="{4FEDDE7C-BFA4-4269-E4EF-D0C1597530A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 bwMode="auto">
          <a:xfrm>
            <a:off x="-396552" y="4938755"/>
            <a:ext cx="2727774" cy="189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5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4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rgbClr val="FFCC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ChangeArrowheads="1"/>
          </p:cNvSpPr>
          <p:nvPr/>
        </p:nvSpPr>
        <p:spPr bwMode="auto">
          <a:xfrm>
            <a:off x="12443" y="1690372"/>
            <a:ext cx="9144000" cy="2490874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E85FE6-0E39-44BB-7065-4BCDC5BE2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6" b="89902" l="9892" r="91067">
                        <a14:foregroundMark x1="77998" y1="35618" x2="77998" y2="35618"/>
                        <a14:foregroundMark x1="78537" y1="38739" x2="78537" y2="38739"/>
                        <a14:foregroundMark x1="77998" y1="35618" x2="80036" y2="51040"/>
                        <a14:foregroundMark x1="77518" y1="46940" x2="77518" y2="46940"/>
                        <a14:foregroundMark x1="83034" y1="72093" x2="83034" y2="72093"/>
                        <a14:foregroundMark x1="78537" y1="75643" x2="78537" y2="75643"/>
                        <a14:foregroundMark x1="80516" y1="88005" x2="80516" y2="88005"/>
                        <a14:foregroundMark x1="86571" y1="71542" x2="86571" y2="71542"/>
                        <a14:foregroundMark x1="88070" y1="80783" x2="88070" y2="80783"/>
                        <a14:foregroundMark x1="87050" y1="83905" x2="87050" y2="83905"/>
                        <a14:foregroundMark x1="83034" y1="47980" x2="83034" y2="47980"/>
                        <a14:foregroundMark x1="82554" y1="46450" x2="82554" y2="46450"/>
                        <a14:foregroundMark x1="82074" y1="41310" x2="82074" y2="41310"/>
                        <a14:foregroundMark x1="87050" y1="55630" x2="87050" y2="55630"/>
                        <a14:foregroundMark x1="89089" y1="83905" x2="89089" y2="83905"/>
                        <a14:foregroundMark x1="91067" y1="85435" x2="91067" y2="85435"/>
                        <a14:foregroundMark x1="91067" y1="86965" x2="91067" y2="86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8601" y="4376479"/>
            <a:ext cx="867340" cy="1398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3C035-17E3-01A4-D42B-FA0188C54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8683">
            <a:off x="3863373" y="4436766"/>
            <a:ext cx="1052670" cy="1634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366563-E0DE-4633-4C50-D71718279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5" b="89897" l="8285" r="89874">
                        <a14:foregroundMark x1="9540" y1="59825" x2="9540" y2="59825"/>
                        <a14:foregroundMark x1="8285" y1="59825" x2="8285" y2="5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851">
            <a:off x="4840111" y="4250095"/>
            <a:ext cx="1302224" cy="1754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5EE03E-98FF-D5DE-1C18-5B2E25B392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5" b="89897" l="8285" r="89874">
                        <a14:foregroundMark x1="9540" y1="59825" x2="9540" y2="59825"/>
                        <a14:foregroundMark x1="8285" y1="59825" x2="8285" y2="5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851">
            <a:off x="4842720" y="4252636"/>
            <a:ext cx="1277918" cy="1754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DDAF5D-ECF6-5771-C861-8B61189682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5" b="89897" l="8285" r="89874">
                        <a14:foregroundMark x1="9540" y1="59825" x2="9540" y2="59825"/>
                        <a14:foregroundMark x1="8285" y1="59825" x2="8285" y2="5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851">
            <a:off x="4857090" y="4238536"/>
            <a:ext cx="1324406" cy="17549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FF8CC5-1B57-AE57-D5CA-214F341C8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6" b="89902" l="9892" r="91067">
                        <a14:foregroundMark x1="77998" y1="35618" x2="77998" y2="35618"/>
                        <a14:foregroundMark x1="78537" y1="38739" x2="78537" y2="38739"/>
                        <a14:foregroundMark x1="77998" y1="35618" x2="80036" y2="51040"/>
                        <a14:foregroundMark x1="77518" y1="46940" x2="77518" y2="46940"/>
                        <a14:foregroundMark x1="83034" y1="72093" x2="83034" y2="72093"/>
                        <a14:foregroundMark x1="78537" y1="75643" x2="78537" y2="75643"/>
                        <a14:foregroundMark x1="80516" y1="88005" x2="80516" y2="88005"/>
                        <a14:foregroundMark x1="86571" y1="71542" x2="86571" y2="71542"/>
                        <a14:foregroundMark x1="88070" y1="80783" x2="88070" y2="80783"/>
                        <a14:foregroundMark x1="87050" y1="83905" x2="87050" y2="83905"/>
                        <a14:foregroundMark x1="83034" y1="47980" x2="83034" y2="47980"/>
                        <a14:foregroundMark x1="82554" y1="46450" x2="82554" y2="46450"/>
                        <a14:foregroundMark x1="82074" y1="41310" x2="82074" y2="41310"/>
                        <a14:foregroundMark x1="87050" y1="55630" x2="87050" y2="55630"/>
                        <a14:foregroundMark x1="89089" y1="83905" x2="89089" y2="83905"/>
                        <a14:foregroundMark x1="91067" y1="85435" x2="91067" y2="85435"/>
                        <a14:foregroundMark x1="91067" y1="86965" x2="91067" y2="86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7336" y="4376480"/>
            <a:ext cx="928861" cy="15062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DB7FB8-C27C-E5D2-C2BC-78D0E3EF2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6" b="89902" l="9892" r="91067">
                        <a14:foregroundMark x1="77998" y1="35618" x2="77998" y2="35618"/>
                        <a14:foregroundMark x1="78537" y1="38739" x2="78537" y2="38739"/>
                        <a14:foregroundMark x1="77998" y1="35618" x2="80036" y2="51040"/>
                        <a14:foregroundMark x1="77518" y1="46940" x2="77518" y2="46940"/>
                        <a14:foregroundMark x1="83034" y1="72093" x2="83034" y2="72093"/>
                        <a14:foregroundMark x1="78537" y1="75643" x2="78537" y2="75643"/>
                        <a14:foregroundMark x1="80516" y1="88005" x2="80516" y2="88005"/>
                        <a14:foregroundMark x1="86571" y1="71542" x2="86571" y2="71542"/>
                        <a14:foregroundMark x1="88070" y1="80783" x2="88070" y2="80783"/>
                        <a14:foregroundMark x1="87050" y1="83905" x2="87050" y2="83905"/>
                        <a14:foregroundMark x1="83034" y1="47980" x2="83034" y2="47980"/>
                        <a14:foregroundMark x1="82554" y1="46450" x2="82554" y2="46450"/>
                        <a14:foregroundMark x1="82074" y1="41310" x2="82074" y2="41310"/>
                        <a14:foregroundMark x1="87050" y1="55630" x2="87050" y2="55630"/>
                        <a14:foregroundMark x1="89089" y1="83905" x2="89089" y2="83905"/>
                        <a14:foregroundMark x1="91067" y1="85435" x2="91067" y2="85435"/>
                        <a14:foregroundMark x1="91067" y1="86965" x2="91067" y2="86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8596" y="4391020"/>
            <a:ext cx="900298" cy="14052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91DA7E-0A2F-DEB8-C192-56D02E5315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9705">
            <a:off x="3885043" y="4450578"/>
            <a:ext cx="1043291" cy="1571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860FE9-5660-2F95-2A53-5E0E37E08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8549">
            <a:off x="3845488" y="4440877"/>
            <a:ext cx="1071710" cy="1594543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3B2DCE15-C39D-7DE8-82B7-B90E6F69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61359"/>
            <a:ext cx="8507288" cy="169205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eaLnBrk="1" hangingPunct="1">
              <a:buFontTx/>
              <a:buNone/>
              <a:defRPr/>
            </a:pPr>
            <a:r>
              <a:rPr lang="en-US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-  </a:t>
            </a:r>
            <a:r>
              <a:rPr lang="en-US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mũ</a:t>
            </a:r>
            <a:endParaRPr lang="en-US" b="1" kern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nhận xét chu kỳ 1">
            <a:hlinkClick r:id="" action="ppaction://media"/>
            <a:extLst>
              <a:ext uri="{FF2B5EF4-FFF2-40B4-BE49-F238E27FC236}">
                <a16:creationId xmlns:a16="http://schemas.microsoft.com/office/drawing/2014/main" id="{23EF2227-0710-B5A4-53D0-C1ECAA91C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59" y="4414713"/>
            <a:ext cx="2791866" cy="2444592"/>
          </a:xfrm>
          <a:prstGeom prst="rect">
            <a:avLst/>
          </a:prstGeom>
        </p:spPr>
      </p:pic>
      <p:pic>
        <p:nvPicPr>
          <p:cNvPr id="4" name="đoán xem chu ỳ 2">
            <a:hlinkClick r:id="" action="ppaction://media"/>
            <a:extLst>
              <a:ext uri="{FF2B5EF4-FFF2-40B4-BE49-F238E27FC236}">
                <a16:creationId xmlns:a16="http://schemas.microsoft.com/office/drawing/2014/main" id="{161237F7-1D24-A8DC-5D39-F9B3CE6A86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56176" y="4398366"/>
            <a:ext cx="2976615" cy="24650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0.31788 -0.33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3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0.32118 -0.35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9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32083 -0.332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116 L 0.01632 -0.316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00452 -0.340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1042 -0.332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0.3474 -0.3215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-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34115 -0.337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2951 -0.330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-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1">
            <a:extLst>
              <a:ext uri="{FF2B5EF4-FFF2-40B4-BE49-F238E27FC236}">
                <a16:creationId xmlns:a16="http://schemas.microsoft.com/office/drawing/2014/main" id="{F641EADD-D2AA-706A-BB6C-84A546F1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800"/>
            <a:ext cx="9144000" cy="2736304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EA61FA-62E9-755A-EF54-E2CEC26CC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6" b="89902" l="9892" r="91067">
                        <a14:foregroundMark x1="77998" y1="35618" x2="77998" y2="35618"/>
                        <a14:foregroundMark x1="78537" y1="38739" x2="78537" y2="38739"/>
                        <a14:foregroundMark x1="77998" y1="35618" x2="80036" y2="51040"/>
                        <a14:foregroundMark x1="77518" y1="46940" x2="77518" y2="46940"/>
                        <a14:foregroundMark x1="83034" y1="72093" x2="83034" y2="72093"/>
                        <a14:foregroundMark x1="78537" y1="75643" x2="78537" y2="75643"/>
                        <a14:foregroundMark x1="80516" y1="88005" x2="80516" y2="88005"/>
                        <a14:foregroundMark x1="86571" y1="71542" x2="86571" y2="71542"/>
                        <a14:foregroundMark x1="88070" y1="80783" x2="88070" y2="80783"/>
                        <a14:foregroundMark x1="87050" y1="83905" x2="87050" y2="83905"/>
                        <a14:foregroundMark x1="83034" y1="47980" x2="83034" y2="47980"/>
                        <a14:foregroundMark x1="82554" y1="46450" x2="82554" y2="46450"/>
                        <a14:foregroundMark x1="82074" y1="41310" x2="82074" y2="41310"/>
                        <a14:foregroundMark x1="87050" y1="55630" x2="87050" y2="55630"/>
                        <a14:foregroundMark x1="89089" y1="83905" x2="89089" y2="83905"/>
                        <a14:foregroundMark x1="91067" y1="85435" x2="91067" y2="85435"/>
                        <a14:foregroundMark x1="91067" y1="86965" x2="91067" y2="86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6" y="2132547"/>
            <a:ext cx="999216" cy="1732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924F1B-8A4F-AF74-A2BE-DFDA29ED32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8683">
            <a:off x="936737" y="2072426"/>
            <a:ext cx="1052670" cy="20243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1309AA-9ADC-459E-15EB-892DB1CFCF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5" b="89897" l="8285" r="89874">
                        <a14:foregroundMark x1="9540" y1="59825" x2="9540" y2="59825"/>
                        <a14:foregroundMark x1="8285" y1="59825" x2="8285" y2="5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851">
            <a:off x="1894547" y="1987290"/>
            <a:ext cx="1302224" cy="2173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6AF594-5100-E30D-E647-DB13EFEEA5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5" b="89897" l="8285" r="89874">
                        <a14:foregroundMark x1="9540" y1="59825" x2="9540" y2="59825"/>
                        <a14:foregroundMark x1="8285" y1="59825" x2="8285" y2="5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851">
            <a:off x="4825958" y="1997862"/>
            <a:ext cx="1277918" cy="21734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5CDD160-26EC-216E-6EE4-37D4B1178E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5" b="89897" l="8285" r="89874">
                        <a14:foregroundMark x1="9540" y1="59825" x2="9540" y2="59825"/>
                        <a14:foregroundMark x1="8285" y1="59825" x2="8285" y2="5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851">
            <a:off x="7872975" y="1969987"/>
            <a:ext cx="1324406" cy="21734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F1AE62-459E-D9DD-6C5B-2D786DCCA9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6" b="89902" l="9892" r="91067">
                        <a14:foregroundMark x1="77998" y1="35618" x2="77998" y2="35618"/>
                        <a14:foregroundMark x1="78537" y1="38739" x2="78537" y2="38739"/>
                        <a14:foregroundMark x1="77998" y1="35618" x2="80036" y2="51040"/>
                        <a14:foregroundMark x1="77518" y1="46940" x2="77518" y2="46940"/>
                        <a14:foregroundMark x1="83034" y1="72093" x2="83034" y2="72093"/>
                        <a14:foregroundMark x1="78537" y1="75643" x2="78537" y2="75643"/>
                        <a14:foregroundMark x1="80516" y1="88005" x2="80516" y2="88005"/>
                        <a14:foregroundMark x1="86571" y1="71542" x2="86571" y2="71542"/>
                        <a14:foregroundMark x1="88070" y1="80783" x2="88070" y2="80783"/>
                        <a14:foregroundMark x1="87050" y1="83905" x2="87050" y2="83905"/>
                        <a14:foregroundMark x1="83034" y1="47980" x2="83034" y2="47980"/>
                        <a14:foregroundMark x1="82554" y1="46450" x2="82554" y2="46450"/>
                        <a14:foregroundMark x1="82074" y1="41310" x2="82074" y2="41310"/>
                        <a14:foregroundMark x1="87050" y1="55630" x2="87050" y2="55630"/>
                        <a14:foregroundMark x1="89089" y1="83905" x2="89089" y2="83905"/>
                        <a14:foregroundMark x1="91067" y1="85435" x2="91067" y2="85435"/>
                        <a14:foregroundMark x1="91067" y1="86965" x2="91067" y2="86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1967" y="2065980"/>
            <a:ext cx="1105204" cy="18654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A624CE-A6D5-33E4-6E2C-327BC796C2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6" b="89902" l="9892" r="91067">
                        <a14:foregroundMark x1="77998" y1="35618" x2="77998" y2="35618"/>
                        <a14:foregroundMark x1="78537" y1="38739" x2="78537" y2="38739"/>
                        <a14:foregroundMark x1="77998" y1="35618" x2="80036" y2="51040"/>
                        <a14:foregroundMark x1="77518" y1="46940" x2="77518" y2="46940"/>
                        <a14:foregroundMark x1="83034" y1="72093" x2="83034" y2="72093"/>
                        <a14:foregroundMark x1="78537" y1="75643" x2="78537" y2="75643"/>
                        <a14:foregroundMark x1="80516" y1="88005" x2="80516" y2="88005"/>
                        <a14:foregroundMark x1="86571" y1="71542" x2="86571" y2="71542"/>
                        <a14:foregroundMark x1="88070" y1="80783" x2="88070" y2="80783"/>
                        <a14:foregroundMark x1="87050" y1="83905" x2="87050" y2="83905"/>
                        <a14:foregroundMark x1="83034" y1="47980" x2="83034" y2="47980"/>
                        <a14:foregroundMark x1="82554" y1="46450" x2="82554" y2="46450"/>
                        <a14:foregroundMark x1="82074" y1="41310" x2="82074" y2="41310"/>
                        <a14:foregroundMark x1="87050" y1="55630" x2="87050" y2="55630"/>
                        <a14:foregroundMark x1="89089" y1="83905" x2="89089" y2="83905"/>
                        <a14:foregroundMark x1="91067" y1="85435" x2="91067" y2="85435"/>
                        <a14:foregroundMark x1="91067" y1="86965" x2="91067" y2="86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4217" y="2126348"/>
            <a:ext cx="932082" cy="17404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C9D866-9206-4843-3C83-2BD05AB635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9705">
            <a:off x="6939483" y="2098367"/>
            <a:ext cx="1119471" cy="19457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D1FE82-D786-C912-1C5C-C4EDE77AA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8549">
            <a:off x="3881012" y="2104777"/>
            <a:ext cx="1086188" cy="1974859"/>
          </a:xfrm>
          <a:prstGeom prst="rect">
            <a:avLst/>
          </a:prstGeom>
        </p:spPr>
      </p:pic>
      <p:pic>
        <p:nvPicPr>
          <p:cNvPr id="2" name="đọc các chu kỳ">
            <a:hlinkClick r:id="" action="ppaction://media"/>
            <a:extLst>
              <a:ext uri="{FF2B5EF4-FFF2-40B4-BE49-F238E27FC236}">
                <a16:creationId xmlns:a16="http://schemas.microsoft.com/office/drawing/2014/main" id="{018EA7F4-39E9-6313-7FB8-7324A615DE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66" y="4383680"/>
            <a:ext cx="3076652" cy="2474321"/>
          </a:xfrm>
          <a:prstGeom prst="rect">
            <a:avLst/>
          </a:prstGeom>
        </p:spPr>
      </p:pic>
      <p:pic>
        <p:nvPicPr>
          <p:cNvPr id="4" name="kết luận">
            <a:hlinkClick r:id="" action="ppaction://media"/>
            <a:extLst>
              <a:ext uri="{FF2B5EF4-FFF2-40B4-BE49-F238E27FC236}">
                <a16:creationId xmlns:a16="http://schemas.microsoft.com/office/drawing/2014/main" id="{2C6CB66D-9284-AC9A-3BC6-3C6028670C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01966" y="4383681"/>
            <a:ext cx="3134467" cy="2453050"/>
          </a:xfrm>
          <a:prstGeom prst="rect">
            <a:avLst/>
          </a:prstGeom>
        </p:spPr>
      </p:pic>
      <p:pic>
        <p:nvPicPr>
          <p:cNvPr id="5" name="nhac lai ten quy tac">
            <a:hlinkClick r:id="" action="ppaction://media"/>
            <a:extLst>
              <a:ext uri="{FF2B5EF4-FFF2-40B4-BE49-F238E27FC236}">
                <a16:creationId xmlns:a16="http://schemas.microsoft.com/office/drawing/2014/main" id="{2B7846EE-278D-B597-D931-C45255DCD75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04766" y="4959152"/>
            <a:ext cx="3076652" cy="18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63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4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ChangeArrowheads="1"/>
          </p:cNvSpPr>
          <p:nvPr/>
        </p:nvSpPr>
        <p:spPr bwMode="auto">
          <a:xfrm>
            <a:off x="0" y="1916832"/>
            <a:ext cx="9144000" cy="216024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0483" name="Text Box 12"/>
          <p:cNvSpPr txBox="1">
            <a:spLocks noChangeArrowheads="1"/>
          </p:cNvSpPr>
          <p:nvPr/>
        </p:nvSpPr>
        <p:spPr bwMode="auto">
          <a:xfrm>
            <a:off x="3025598" y="0"/>
            <a:ext cx="2954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Cô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cùng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trẻ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xếp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E85FE6-0E39-44BB-7065-4BCDC5BE2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6" b="89902" l="9892" r="91067">
                        <a14:foregroundMark x1="77998" y1="35618" x2="77998" y2="35618"/>
                        <a14:foregroundMark x1="78537" y1="38739" x2="78537" y2="38739"/>
                        <a14:foregroundMark x1="77998" y1="35618" x2="80036" y2="51040"/>
                        <a14:foregroundMark x1="77518" y1="46940" x2="77518" y2="46940"/>
                        <a14:foregroundMark x1="83034" y1="72093" x2="83034" y2="72093"/>
                        <a14:foregroundMark x1="78537" y1="75643" x2="78537" y2="75643"/>
                        <a14:foregroundMark x1="80516" y1="88005" x2="80516" y2="88005"/>
                        <a14:foregroundMark x1="86571" y1="71542" x2="86571" y2="71542"/>
                        <a14:foregroundMark x1="88070" y1="80783" x2="88070" y2="80783"/>
                        <a14:foregroundMark x1="87050" y1="83905" x2="87050" y2="83905"/>
                        <a14:foregroundMark x1="83034" y1="47980" x2="83034" y2="47980"/>
                        <a14:foregroundMark x1="82554" y1="46450" x2="82554" y2="46450"/>
                        <a14:foregroundMark x1="82074" y1="41310" x2="82074" y2="41310"/>
                        <a14:foregroundMark x1="87050" y1="55630" x2="87050" y2="55630"/>
                        <a14:foregroundMark x1="89089" y1="83905" x2="89089" y2="83905"/>
                        <a14:foregroundMark x1="91067" y1="85435" x2="91067" y2="85435"/>
                        <a14:foregroundMark x1="91067" y1="86965" x2="91067" y2="86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69" y="4678757"/>
            <a:ext cx="867340" cy="1138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3C035-17E3-01A4-D42B-FA0188C540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8683">
            <a:off x="883556" y="4651100"/>
            <a:ext cx="1052670" cy="1329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366563-E0DE-4633-4C50-D71718279A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5" b="89897" l="8285" r="89874">
                        <a14:foregroundMark x1="9540" y1="59825" x2="9540" y2="59825"/>
                        <a14:foregroundMark x1="8285" y1="59825" x2="8285" y2="5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851">
            <a:off x="1858294" y="4569577"/>
            <a:ext cx="1302224" cy="14278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5EE03E-98FF-D5DE-1C18-5B2E25B392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5" b="89897" l="8285" r="89874">
                        <a14:foregroundMark x1="9540" y1="59825" x2="9540" y2="59825"/>
                        <a14:foregroundMark x1="8285" y1="59825" x2="8285" y2="5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851">
            <a:off x="4707148" y="4595133"/>
            <a:ext cx="1277918" cy="14278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DDAF5D-ECF6-5771-C861-8B61189682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5" b="89897" l="8285" r="89874">
                        <a14:foregroundMark x1="9540" y1="59825" x2="9540" y2="59825"/>
                        <a14:foregroundMark x1="8285" y1="59825" x2="8285" y2="59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5851">
            <a:off x="7754165" y="4567258"/>
            <a:ext cx="1324406" cy="14278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FF8CC5-1B57-AE57-D5CA-214F341C80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6" b="89902" l="9892" r="91067">
                        <a14:foregroundMark x1="77998" y1="35618" x2="77998" y2="35618"/>
                        <a14:foregroundMark x1="78537" y1="38739" x2="78537" y2="38739"/>
                        <a14:foregroundMark x1="77998" y1="35618" x2="80036" y2="51040"/>
                        <a14:foregroundMark x1="77518" y1="46940" x2="77518" y2="46940"/>
                        <a14:foregroundMark x1="83034" y1="72093" x2="83034" y2="72093"/>
                        <a14:foregroundMark x1="78537" y1="75643" x2="78537" y2="75643"/>
                        <a14:foregroundMark x1="80516" y1="88005" x2="80516" y2="88005"/>
                        <a14:foregroundMark x1="86571" y1="71542" x2="86571" y2="71542"/>
                        <a14:foregroundMark x1="88070" y1="80783" x2="88070" y2="80783"/>
                        <a14:foregroundMark x1="87050" y1="83905" x2="87050" y2="83905"/>
                        <a14:foregroundMark x1="83034" y1="47980" x2="83034" y2="47980"/>
                        <a14:foregroundMark x1="82554" y1="46450" x2="82554" y2="46450"/>
                        <a14:foregroundMark x1="82074" y1="41310" x2="82074" y2="41310"/>
                        <a14:foregroundMark x1="87050" y1="55630" x2="87050" y2="55630"/>
                        <a14:foregroundMark x1="89089" y1="83905" x2="89089" y2="83905"/>
                        <a14:foregroundMark x1="91067" y1="85435" x2="91067" y2="85435"/>
                        <a14:foregroundMark x1="91067" y1="86965" x2="91067" y2="86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1564" y="4626669"/>
            <a:ext cx="928861" cy="1225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DB7FB8-C27C-E5D2-C2BC-78D0E3EF2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6" b="89902" l="9892" r="91067">
                        <a14:foregroundMark x1="77998" y1="35618" x2="77998" y2="35618"/>
                        <a14:foregroundMark x1="78537" y1="38739" x2="78537" y2="38739"/>
                        <a14:foregroundMark x1="77998" y1="35618" x2="80036" y2="51040"/>
                        <a14:foregroundMark x1="77518" y1="46940" x2="77518" y2="46940"/>
                        <a14:foregroundMark x1="83034" y1="72093" x2="83034" y2="72093"/>
                        <a14:foregroundMark x1="78537" y1="75643" x2="78537" y2="75643"/>
                        <a14:foregroundMark x1="80516" y1="88005" x2="80516" y2="88005"/>
                        <a14:foregroundMark x1="86571" y1="71542" x2="86571" y2="71542"/>
                        <a14:foregroundMark x1="88070" y1="80783" x2="88070" y2="80783"/>
                        <a14:foregroundMark x1="87050" y1="83905" x2="87050" y2="83905"/>
                        <a14:foregroundMark x1="83034" y1="47980" x2="83034" y2="47980"/>
                        <a14:foregroundMark x1="82554" y1="46450" x2="82554" y2="46450"/>
                        <a14:foregroundMark x1="82074" y1="41310" x2="82074" y2="41310"/>
                        <a14:foregroundMark x1="87050" y1="55630" x2="87050" y2="55630"/>
                        <a14:foregroundMark x1="89089" y1="83905" x2="89089" y2="83905"/>
                        <a14:foregroundMark x1="91067" y1="85435" x2="91067" y2="85435"/>
                        <a14:foregroundMark x1="91067" y1="86965" x2="91067" y2="86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5598" y="4673406"/>
            <a:ext cx="900298" cy="11433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91DA7E-0A2F-DEB8-C192-56D02E5315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9705">
            <a:off x="6840334" y="4670903"/>
            <a:ext cx="1043291" cy="12782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860FE9-5660-2F95-2A53-5E0E37E08D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1" b="89951" l="9943" r="91593">
                        <a14:foregroundMark x1="89733" y1="73854" x2="89733" y2="73854"/>
                        <a14:foregroundMark x1="89733" y1="73854" x2="89733" y2="73854"/>
                        <a14:foregroundMark x1="91593" y1="72683" x2="91593" y2="72683"/>
                        <a14:foregroundMark x1="91593" y1="68878" x2="91593" y2="68878"/>
                        <a14:foregroundMark x1="90622" y1="67122" x2="90622" y2="67122"/>
                        <a14:foregroundMark x1="89248" y1="64976" x2="89248" y2="64976"/>
                        <a14:foregroundMark x1="89248" y1="64390" x2="89248" y2="64390"/>
                        <a14:foregroundMark x1="82781" y1="53854" x2="82781" y2="53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8549">
            <a:off x="3794608" y="4677223"/>
            <a:ext cx="1071710" cy="1297348"/>
          </a:xfrm>
          <a:prstGeom prst="rect">
            <a:avLst/>
          </a:prstGeom>
        </p:spPr>
      </p:pic>
      <p:pic>
        <p:nvPicPr>
          <p:cNvPr id="2" name="cô va tre xep">
            <a:hlinkClick r:id="" action="ppaction://media"/>
            <a:extLst>
              <a:ext uri="{FF2B5EF4-FFF2-40B4-BE49-F238E27FC236}">
                <a16:creationId xmlns:a16="http://schemas.microsoft.com/office/drawing/2014/main" id="{C1A93A20-FF86-83D6-45B2-72B921C3C4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06" y="17376"/>
            <a:ext cx="2348776" cy="1882079"/>
          </a:xfrm>
          <a:prstGeom prst="rect">
            <a:avLst/>
          </a:prstGeom>
        </p:spPr>
      </p:pic>
      <p:pic>
        <p:nvPicPr>
          <p:cNvPr id="4" name="hoi lai cach xep">
            <a:hlinkClick r:id="" action="ppaction://media"/>
            <a:extLst>
              <a:ext uri="{FF2B5EF4-FFF2-40B4-BE49-F238E27FC236}">
                <a16:creationId xmlns:a16="http://schemas.microsoft.com/office/drawing/2014/main" id="{753F2A97-D188-510A-C7AE-EC993773EE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95224" y="0"/>
            <a:ext cx="2352788" cy="1882079"/>
          </a:xfrm>
          <a:prstGeom prst="rect">
            <a:avLst/>
          </a:prstGeom>
        </p:spPr>
      </p:pic>
      <p:pic>
        <p:nvPicPr>
          <p:cNvPr id="5" name="so sanh 2 chu kỳ">
            <a:hlinkClick r:id="" action="ppaction://media"/>
            <a:extLst>
              <a:ext uri="{FF2B5EF4-FFF2-40B4-BE49-F238E27FC236}">
                <a16:creationId xmlns:a16="http://schemas.microsoft.com/office/drawing/2014/main" id="{28867695-BF0A-4FC5-04F2-A7E6CB5B4EB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99793" y="584775"/>
            <a:ext cx="3744416" cy="133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96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116 L 0.00347 -0.338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0139 -0.347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00712 -0.34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00086 -0.327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0451 -0.340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00451 -0.340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0.00469 -0.3268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0643 -0.3370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0.00468 -0.3328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t luan">
            <a:hlinkClick r:id="" action="ppaction://media"/>
            <a:extLst>
              <a:ext uri="{FF2B5EF4-FFF2-40B4-BE49-F238E27FC236}">
                <a16:creationId xmlns:a16="http://schemas.microsoft.com/office/drawing/2014/main" id="{8F488CB8-404C-F257-0E5E-0A1D05558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96552" y="10796"/>
            <a:ext cx="9721080" cy="6847204"/>
          </a:xfrm>
          <a:prstGeom prst="rect">
            <a:avLst/>
          </a:prstGeom>
        </p:spPr>
      </p:pic>
      <p:pic>
        <p:nvPicPr>
          <p:cNvPr id="4" name="hỏi lai cách sx">
            <a:hlinkClick r:id="" action="ppaction://media"/>
            <a:extLst>
              <a:ext uri="{FF2B5EF4-FFF2-40B4-BE49-F238E27FC236}">
                <a16:creationId xmlns:a16="http://schemas.microsoft.com/office/drawing/2014/main" id="{8BAFACF4-FFE4-FBC4-A211-D993472262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0944" y="4941168"/>
            <a:ext cx="2884712" cy="1916832"/>
          </a:xfrm>
          <a:prstGeom prst="rect">
            <a:avLst/>
          </a:prstGeom>
        </p:spPr>
      </p:pic>
      <p:pic>
        <p:nvPicPr>
          <p:cNvPr id="5" name="trò chơi">
            <a:hlinkClick r:id="" action="ppaction://media"/>
            <a:extLst>
              <a:ext uri="{FF2B5EF4-FFF2-40B4-BE49-F238E27FC236}">
                <a16:creationId xmlns:a16="http://schemas.microsoft.com/office/drawing/2014/main" id="{94B46DDF-98D9-03DB-3DB8-DEF2A8FC8E6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0191" y="4839771"/>
            <a:ext cx="3055041" cy="207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4&quot;/&gt;&lt;property id=&quot;20307&quot; value=&quot;256&quot;/&gt;&lt;/object&gt;&lt;object type=&quot;3&quot; unique_id=&quot;10047&quot;&gt;&lt;property id=&quot;20148&quot; value=&quot;5&quot;/&gt;&lt;property id=&quot;20300&quot; value=&quot;Slide 1&quot;/&gt;&lt;property id=&quot;20307&quot; value=&quot;260&quot;/&gt;&lt;/object&gt;&lt;object type=&quot;3&quot; unique_id=&quot;10731&quot;&gt;&lt;property id=&quot;20148&quot; value=&quot;5&quot;/&gt;&lt;property id=&quot;20300&quot; value=&quot;Slide 6&quot;/&gt;&lt;property id=&quot;20307&quot; value=&quot;265&quot;/&gt;&lt;/object&gt;&lt;object type=&quot;3&quot; unique_id=&quot;10866&quot;&gt;&lt;property id=&quot;20148&quot; value=&quot;5&quot;/&gt;&lt;property id=&quot;20300&quot; value=&quot;Slide 8&quot;/&gt;&lt;property id=&quot;20307&quot; value=&quot;268&quot;/&gt;&lt;/object&gt;&lt;object type=&quot;3&quot; unique_id=&quot;10867&quot;&gt;&lt;property id=&quot;20148&quot; value=&quot;5&quot;/&gt;&lt;property id=&quot;20300&quot; value=&quot;Slide 10&quot;/&gt;&lt;property id=&quot;20307&quot; value=&quot;269&quot;/&gt;&lt;/object&gt;&lt;object type=&quot;3&quot; unique_id=&quot;10868&quot;&gt;&lt;property id=&quot;20148&quot; value=&quot;5&quot;/&gt;&lt;property id=&quot;20300&quot; value=&quot;Slide 11&quot;/&gt;&lt;property id=&quot;20307&quot; value=&quot;270&quot;/&gt;&lt;/object&gt;&lt;object type=&quot;3&quot; unique_id=&quot;10997&quot;&gt;&lt;property id=&quot;20148&quot; value=&quot;5&quot;/&gt;&lt;property id=&quot;20300&quot; value=&quot;Slide 9&quot;/&gt;&lt;property id=&quot;20307&quot; value=&quot;273&quot;/&gt;&lt;/object&gt;&lt;object type=&quot;3&quot; unique_id=&quot;68334&quot;&gt;&lt;property id=&quot;20148&quot; value=&quot;5&quot;/&gt;&lt;property id=&quot;20300&quot; value=&quot;Slide 3&quot;/&gt;&lt;property id=&quot;20307&quot; value=&quot;277&quot;/&gt;&lt;/object&gt;&lt;object type=&quot;3&quot; unique_id=&quot;68335&quot;&gt;&lt;property id=&quot;20148&quot; value=&quot;5&quot;/&gt;&lt;property id=&quot;20300&quot; value=&quot;Slide 2&quot;/&gt;&lt;property id=&quot;20307&quot; value=&quot;275&quot;/&gt;&lt;/object&gt;&lt;object type=&quot;3&quot; unique_id=&quot;68336&quot;&gt;&lt;property id=&quot;20148&quot; value=&quot;5&quot;/&gt;&lt;property id=&quot;20300&quot; value=&quot;Slide 7&quot;/&gt;&lt;property id=&quot;20307&quot; value=&quot;276&quot;/&gt;&lt;/object&gt;&lt;object type=&quot;3&quot; unique_id=&quot;68383&quot;&gt;&lt;property id=&quot;20148&quot; value=&quot;5&quot;/&gt;&lt;property id=&quot;20300&quot; value=&quot;Slide 12&quot;/&gt;&lt;property id=&quot;20307&quot; value=&quot;278&quot;/&gt;&lt;/object&gt;&lt;object type=&quot;3&quot; unique_id=&quot;68423&quot;&gt;&lt;property id=&quot;20148&quot; value=&quot;5&quot;/&gt;&lt;property id=&quot;20300&quot; value=&quot;Slide 5&quot;/&gt;&lt;property id=&quot;20307&quot; value=&quot;279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D7CC62EE-2B5F-4095-BDA1-8F62F1FD29B5}"/>
  <p:tag name="ISPRING_SLIDE_ID_2" val="{107F8656-9BFF-4DB2-B914-E6DA0E007FE4}"/>
  <p:tag name="GENSWF_ADVANCE_TIME" val="5"/>
  <p:tag name="ISPRING_CUSTOM_TIMING_USED" val="1"/>
</p:tagLst>
</file>

<file path=ppt/theme/theme1.xml><?xml version="1.0" encoding="utf-8"?>
<a:theme xmlns:a="http://schemas.openxmlformats.org/drawingml/2006/main" name="Phượng sắp xếp 11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Phượng sắp xếp 111</Template>
  <TotalTime>4505</TotalTime>
  <Words>195</Words>
  <Application>Microsoft Office PowerPoint</Application>
  <PresentationFormat>On-screen Show (4:3)</PresentationFormat>
  <Paragraphs>55</Paragraphs>
  <Slides>16</Slides>
  <Notes>1</Notes>
  <HiddenSlides>0</HiddenSlides>
  <MMClips>32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.VnTime</vt:lpstr>
      <vt:lpstr>Arial</vt:lpstr>
      <vt:lpstr>Calibri</vt:lpstr>
      <vt:lpstr>Times New Roman</vt:lpstr>
      <vt:lpstr>Phượng sắp xếp 111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Administrator</dc:creator>
  <cp:lastModifiedBy>Nguyễn Liên Hương</cp:lastModifiedBy>
  <cp:revision>57</cp:revision>
  <dcterms:created xsi:type="dcterms:W3CDTF">2020-11-04T12:33:24Z</dcterms:created>
  <dcterms:modified xsi:type="dcterms:W3CDTF">2026-05-26T03:56:39Z</dcterms:modified>
</cp:coreProperties>
</file>