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24"/>
  </p:notesMasterIdLst>
  <p:sldIdLst>
    <p:sldId id="309" r:id="rId2"/>
    <p:sldId id="327" r:id="rId3"/>
    <p:sldId id="533" r:id="rId4"/>
    <p:sldId id="536" r:id="rId5"/>
    <p:sldId id="534" r:id="rId6"/>
    <p:sldId id="535" r:id="rId7"/>
    <p:sldId id="357" r:id="rId8"/>
    <p:sldId id="338" r:id="rId9"/>
    <p:sldId id="345" r:id="rId10"/>
    <p:sldId id="348" r:id="rId11"/>
    <p:sldId id="350" r:id="rId12"/>
    <p:sldId id="351" r:id="rId13"/>
    <p:sldId id="352" r:id="rId14"/>
    <p:sldId id="334" r:id="rId15"/>
    <p:sldId id="522" r:id="rId16"/>
    <p:sldId id="337" r:id="rId17"/>
    <p:sldId id="527" r:id="rId18"/>
    <p:sldId id="525" r:id="rId19"/>
    <p:sldId id="526" r:id="rId20"/>
    <p:sldId id="528" r:id="rId21"/>
    <p:sldId id="262" r:id="rId22"/>
    <p:sldId id="293" r:id="rId23"/>
  </p:sldIdLst>
  <p:sldSz cx="12192000" cy="6858000"/>
  <p:notesSz cx="6858000" cy="9144000"/>
  <p:custDataLst>
    <p:tags r:id="rId2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085B"/>
    <a:srgbClr val="9C1692"/>
    <a:srgbClr val="DE0B3E"/>
    <a:srgbClr val="E876B8"/>
    <a:srgbClr val="FFCCFF"/>
    <a:srgbClr val="706E57"/>
    <a:srgbClr val="FF0066"/>
    <a:srgbClr val="FC1C1D"/>
    <a:srgbClr val="0F0F11"/>
    <a:srgbClr val="D995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26" autoAdjust="0"/>
    <p:restoredTop sz="92607" autoAdjust="0"/>
  </p:normalViewPr>
  <p:slideViewPr>
    <p:cSldViewPr snapToGrid="0">
      <p:cViewPr varScale="1">
        <p:scale>
          <a:sx n="76" d="100"/>
          <a:sy n="76" d="100"/>
        </p:scale>
        <p:origin x="946" y="43"/>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8915EB-B4DF-4C38-A7A1-E32E5B8DD491}" type="datetimeFigureOut">
              <a:rPr lang="en-SG" smtClean="0"/>
              <a:t>6/6/2026</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169D9D-A492-4B6A-9DEA-4E25D526E6F5}" type="slidenum">
              <a:rPr lang="en-SG" smtClean="0"/>
              <a:t>‹#›</a:t>
            </a:fld>
            <a:endParaRPr lang="en-SG"/>
          </a:p>
        </p:txBody>
      </p:sp>
    </p:spTree>
    <p:extLst>
      <p:ext uri="{BB962C8B-B14F-4D97-AF65-F5344CB8AC3E}">
        <p14:creationId xmlns:p14="http://schemas.microsoft.com/office/powerpoint/2010/main" val="1939323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p:sp>
      <p:sp>
        <p:nvSpPr>
          <p:cNvPr id="17411" name="文本占位符 1741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a:t>
            </a:fld>
            <a:endParaRPr lang="zh-CN" sz="1200" dirty="0"/>
          </a:p>
        </p:txBody>
      </p:sp>
    </p:spTree>
    <p:extLst>
      <p:ext uri="{BB962C8B-B14F-4D97-AF65-F5344CB8AC3E}">
        <p14:creationId xmlns:p14="http://schemas.microsoft.com/office/powerpoint/2010/main" val="3160164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20</a:t>
            </a:fld>
            <a:endParaRPr lang="en-SG"/>
          </a:p>
        </p:txBody>
      </p:sp>
    </p:spTree>
    <p:extLst>
      <p:ext uri="{BB962C8B-B14F-4D97-AF65-F5344CB8AC3E}">
        <p14:creationId xmlns:p14="http://schemas.microsoft.com/office/powerpoint/2010/main" val="2275159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21</a:t>
            </a:fld>
            <a:endParaRPr lang="en-SG"/>
          </a:p>
        </p:txBody>
      </p:sp>
    </p:spTree>
    <p:extLst>
      <p:ext uri="{BB962C8B-B14F-4D97-AF65-F5344CB8AC3E}">
        <p14:creationId xmlns:p14="http://schemas.microsoft.com/office/powerpoint/2010/main" val="2027164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algn="just"/>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xin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thúc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xin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hẹn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gặp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lại</a:t>
            </a:r>
            <a:r>
              <a:rPr lang="en-US" sz="1800" dirty="0">
                <a:effectLst/>
                <a:latin typeface="Times New Roman" panose="02020603050405020304" pitchFamily="18" charset="0"/>
                <a:ea typeface="Calibri" panose="020F0502020204030204" pitchFamily="34" charset="0"/>
              </a:rPr>
              <a:t>.</a:t>
            </a:r>
            <a:endParaRPr lang="en-SG" sz="1800" dirty="0">
              <a:effectLst/>
              <a:latin typeface="Times New Roman" panose="02020603050405020304" pitchFamily="18" charset="0"/>
              <a:ea typeface="Calibri" panose="020F0502020204030204" pitchFamily="34" charset="0"/>
            </a:endParaRPr>
          </a:p>
          <a:p>
            <a:endParaRPr lang="zh-CN" altLang="en-US" dirty="0"/>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22</a:t>
            </a:fld>
            <a:endParaRPr lang="zh-CN" altLang="en-US"/>
          </a:p>
        </p:txBody>
      </p:sp>
    </p:spTree>
    <p:extLst>
      <p:ext uri="{BB962C8B-B14F-4D97-AF65-F5344CB8AC3E}">
        <p14:creationId xmlns:p14="http://schemas.microsoft.com/office/powerpoint/2010/main" val="2862773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a:t>
            </a:fld>
            <a:endParaRPr lang="zh-CN" altLang="en-US"/>
          </a:p>
        </p:txBody>
      </p:sp>
    </p:spTree>
    <p:extLst>
      <p:ext uri="{BB962C8B-B14F-4D97-AF65-F5344CB8AC3E}">
        <p14:creationId xmlns:p14="http://schemas.microsoft.com/office/powerpoint/2010/main" val="2066652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10</a:t>
            </a:fld>
            <a:endParaRPr lang="en-SG"/>
          </a:p>
        </p:txBody>
      </p:sp>
    </p:spTree>
    <p:extLst>
      <p:ext uri="{BB962C8B-B14F-4D97-AF65-F5344CB8AC3E}">
        <p14:creationId xmlns:p14="http://schemas.microsoft.com/office/powerpoint/2010/main" val="692836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11</a:t>
            </a:fld>
            <a:endParaRPr lang="en-SG"/>
          </a:p>
        </p:txBody>
      </p:sp>
    </p:spTree>
    <p:extLst>
      <p:ext uri="{BB962C8B-B14F-4D97-AF65-F5344CB8AC3E}">
        <p14:creationId xmlns:p14="http://schemas.microsoft.com/office/powerpoint/2010/main" val="1429918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Symbol" panose="05050102010706020507" pitchFamily="18" charset="2"/>
              <a:buNone/>
            </a:pPr>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12</a:t>
            </a:fld>
            <a:endParaRPr lang="en-SG"/>
          </a:p>
        </p:txBody>
      </p:sp>
    </p:spTree>
    <p:extLst>
      <p:ext uri="{BB962C8B-B14F-4D97-AF65-F5344CB8AC3E}">
        <p14:creationId xmlns:p14="http://schemas.microsoft.com/office/powerpoint/2010/main" val="1251121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13</a:t>
            </a:fld>
            <a:endParaRPr lang="en-SG"/>
          </a:p>
        </p:txBody>
      </p:sp>
    </p:spTree>
    <p:extLst>
      <p:ext uri="{BB962C8B-B14F-4D97-AF65-F5344CB8AC3E}">
        <p14:creationId xmlns:p14="http://schemas.microsoft.com/office/powerpoint/2010/main" val="1904298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14</a:t>
            </a:fld>
            <a:endParaRPr lang="en-SG"/>
          </a:p>
        </p:txBody>
      </p:sp>
    </p:spTree>
    <p:extLst>
      <p:ext uri="{BB962C8B-B14F-4D97-AF65-F5344CB8AC3E}">
        <p14:creationId xmlns:p14="http://schemas.microsoft.com/office/powerpoint/2010/main" val="2072950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15</a:t>
            </a:fld>
            <a:endParaRPr lang="en-SG"/>
          </a:p>
        </p:txBody>
      </p:sp>
    </p:spTree>
    <p:extLst>
      <p:ext uri="{BB962C8B-B14F-4D97-AF65-F5344CB8AC3E}">
        <p14:creationId xmlns:p14="http://schemas.microsoft.com/office/powerpoint/2010/main" val="2703510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16</a:t>
            </a:fld>
            <a:endParaRPr lang="zh-CN" altLang="en-US"/>
          </a:p>
        </p:txBody>
      </p:sp>
    </p:spTree>
    <p:extLst>
      <p:ext uri="{BB962C8B-B14F-4D97-AF65-F5344CB8AC3E}">
        <p14:creationId xmlns:p14="http://schemas.microsoft.com/office/powerpoint/2010/main" val="2031979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vi-VN"/>
          </a:p>
        </p:txBody>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vi-VN"/>
          </a:p>
        </p:txBody>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CF983A39-90D4-44B9-9497-1369A311637D}" type="datetimeFigureOut">
              <a:rPr lang="en-SG" smtClean="0"/>
              <a:t>6/6/2026</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06B7495-E270-46B7-8F15-55FA3E0C28EA}" type="slidenum">
              <a:rPr lang="en-SG" smtClean="0"/>
              <a:t>‹#›</a:t>
            </a:fld>
            <a:endParaRPr lang="en-SG"/>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5884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983A39-90D4-44B9-9497-1369A311637D}" type="datetimeFigureOut">
              <a:rPr lang="en-SG" smtClean="0"/>
              <a:t>6/6/2026</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06B7495-E270-46B7-8F15-55FA3E0C28EA}" type="slidenum">
              <a:rPr lang="en-SG" smtClean="0"/>
              <a:t>‹#›</a:t>
            </a:fld>
            <a:endParaRPr lang="en-SG"/>
          </a:p>
        </p:txBody>
      </p:sp>
    </p:spTree>
    <p:extLst>
      <p:ext uri="{BB962C8B-B14F-4D97-AF65-F5344CB8AC3E}">
        <p14:creationId xmlns:p14="http://schemas.microsoft.com/office/powerpoint/2010/main" val="459295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983A39-90D4-44B9-9497-1369A311637D}" type="datetimeFigureOut">
              <a:rPr lang="en-SG" smtClean="0"/>
              <a:t>6/6/2026</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06B7495-E270-46B7-8F15-55FA3E0C28EA}" type="slidenum">
              <a:rPr lang="en-SG" smtClean="0"/>
              <a:t>‹#›</a:t>
            </a:fld>
            <a:endParaRPr lang="en-SG"/>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3889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r>
              <a:rPr lang="en-US" altLang="zh-CN" sz="2400" dirty="0" err="1">
                <a:solidFill>
                  <a:schemeClr val="bg1"/>
                </a:solidFill>
              </a:rPr>
              <a:t>Contents_N</a:t>
            </a:r>
            <a:endParaRPr lang="zh-CN" altLang="en-US" sz="2400" dirty="0">
              <a:solidFill>
                <a:schemeClr val="bg1"/>
              </a:solidFill>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Tree>
    <p:extLst>
      <p:ext uri="{BB962C8B-B14F-4D97-AF65-F5344CB8AC3E}">
        <p14:creationId xmlns:p14="http://schemas.microsoft.com/office/powerpoint/2010/main" val="208406560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508787"/>
            <a:ext cx="12192000" cy="3492500"/>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2384" y="5001287"/>
            <a:ext cx="2856619" cy="2856619"/>
          </a:xfrm>
          <a:prstGeom prst="rect">
            <a:avLst/>
          </a:prstGeom>
        </p:spPr>
      </p:pic>
      <p:grpSp>
        <p:nvGrpSpPr>
          <p:cNvPr id="11" name="组合 10"/>
          <p:cNvGrpSpPr/>
          <p:nvPr userDrawn="1"/>
        </p:nvGrpSpPr>
        <p:grpSpPr>
          <a:xfrm>
            <a:off x="-1901483" y="-74389"/>
            <a:ext cx="15299227" cy="2077769"/>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317493148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6/6/2026</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421251174"/>
      </p:ext>
    </p:extLst>
  </p:cSld>
  <p:clrMapOvr>
    <a:masterClrMapping/>
  </p:clrMapOvr>
  <mc:AlternateContent xmlns:mc="http://schemas.openxmlformats.org/markup-compatibility/2006" xmlns:p14="http://schemas.microsoft.com/office/powerpoint/2010/main">
    <mc:Choice Requires="p14">
      <p:transition spd="slow" p14:dur="2000" advClick="0" advTm="5000">
        <p:fade/>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983A39-90D4-44B9-9497-1369A311637D}" type="datetimeFigureOut">
              <a:rPr lang="en-SG" smtClean="0"/>
              <a:t>6/6/2026</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06B7495-E270-46B7-8F15-55FA3E0C28EA}" type="slidenum">
              <a:rPr lang="en-SG" smtClean="0"/>
              <a:t>‹#›</a:t>
            </a:fld>
            <a:endParaRPr lang="en-SG"/>
          </a:p>
        </p:txBody>
      </p:sp>
    </p:spTree>
    <p:extLst>
      <p:ext uri="{BB962C8B-B14F-4D97-AF65-F5344CB8AC3E}">
        <p14:creationId xmlns:p14="http://schemas.microsoft.com/office/powerpoint/2010/main" val="2745359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983A39-90D4-44B9-9497-1369A311637D}" type="datetimeFigureOut">
              <a:rPr lang="en-SG" smtClean="0"/>
              <a:t>6/6/2026</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06B7495-E270-46B7-8F15-55FA3E0C28EA}" type="slidenum">
              <a:rPr lang="en-SG" smtClean="0"/>
              <a:t>‹#›</a:t>
            </a:fld>
            <a:endParaRPr lang="en-SG"/>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0978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983A39-90D4-44B9-9497-1369A311637D}" type="datetimeFigureOut">
              <a:rPr lang="en-SG" smtClean="0"/>
              <a:t>6/6/2026</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A06B7495-E270-46B7-8F15-55FA3E0C28EA}" type="slidenum">
              <a:rPr lang="en-SG" smtClean="0"/>
              <a:t>‹#›</a:t>
            </a:fld>
            <a:endParaRPr lang="en-SG"/>
          </a:p>
        </p:txBody>
      </p:sp>
    </p:spTree>
    <p:extLst>
      <p:ext uri="{BB962C8B-B14F-4D97-AF65-F5344CB8AC3E}">
        <p14:creationId xmlns:p14="http://schemas.microsoft.com/office/powerpoint/2010/main" val="2445969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983A39-90D4-44B9-9497-1369A311637D}" type="datetimeFigureOut">
              <a:rPr lang="en-SG" smtClean="0"/>
              <a:t>6/6/2026</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A06B7495-E270-46B7-8F15-55FA3E0C28EA}" type="slidenum">
              <a:rPr lang="en-SG" smtClean="0"/>
              <a:t>‹#›</a:t>
            </a:fld>
            <a:endParaRPr lang="en-SG"/>
          </a:p>
        </p:txBody>
      </p:sp>
    </p:spTree>
    <p:extLst>
      <p:ext uri="{BB962C8B-B14F-4D97-AF65-F5344CB8AC3E}">
        <p14:creationId xmlns:p14="http://schemas.microsoft.com/office/powerpoint/2010/main" val="4281341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983A39-90D4-44B9-9497-1369A311637D}" type="datetimeFigureOut">
              <a:rPr lang="en-SG" smtClean="0"/>
              <a:t>6/6/2026</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A06B7495-E270-46B7-8F15-55FA3E0C28EA}" type="slidenum">
              <a:rPr lang="en-SG" smtClean="0"/>
              <a:t>‹#›</a:t>
            </a:fld>
            <a:endParaRPr lang="en-SG"/>
          </a:p>
        </p:txBody>
      </p:sp>
    </p:spTree>
    <p:extLst>
      <p:ext uri="{BB962C8B-B14F-4D97-AF65-F5344CB8AC3E}">
        <p14:creationId xmlns:p14="http://schemas.microsoft.com/office/powerpoint/2010/main" val="2767740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983A39-90D4-44B9-9497-1369A311637D}" type="datetimeFigureOut">
              <a:rPr lang="en-SG" smtClean="0"/>
              <a:t>6/6/2026</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A06B7495-E270-46B7-8F15-55FA3E0C28EA}" type="slidenum">
              <a:rPr lang="en-SG" smtClean="0"/>
              <a:t>‹#›</a:t>
            </a:fld>
            <a:endParaRPr lang="en-SG"/>
          </a:p>
        </p:txBody>
      </p:sp>
    </p:spTree>
    <p:extLst>
      <p:ext uri="{BB962C8B-B14F-4D97-AF65-F5344CB8AC3E}">
        <p14:creationId xmlns:p14="http://schemas.microsoft.com/office/powerpoint/2010/main" val="1962932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983A39-90D4-44B9-9497-1369A311637D}" type="datetimeFigureOut">
              <a:rPr lang="en-SG" smtClean="0"/>
              <a:t>6/6/2026</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A06B7495-E270-46B7-8F15-55FA3E0C28EA}" type="slidenum">
              <a:rPr lang="en-SG" smtClean="0"/>
              <a:t>‹#›</a:t>
            </a:fld>
            <a:endParaRPr lang="en-SG"/>
          </a:p>
        </p:txBody>
      </p:sp>
    </p:spTree>
    <p:extLst>
      <p:ext uri="{BB962C8B-B14F-4D97-AF65-F5344CB8AC3E}">
        <p14:creationId xmlns:p14="http://schemas.microsoft.com/office/powerpoint/2010/main" val="790577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983A39-90D4-44B9-9497-1369A311637D}" type="datetimeFigureOut">
              <a:rPr lang="en-SG" smtClean="0"/>
              <a:t>6/6/2026</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A06B7495-E270-46B7-8F15-55FA3E0C28EA}" type="slidenum">
              <a:rPr lang="en-SG" smtClean="0"/>
              <a:t>‹#›</a:t>
            </a:fld>
            <a:endParaRPr lang="en-SG"/>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8756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F983A39-90D4-44B9-9497-1369A311637D}" type="datetimeFigureOut">
              <a:rPr lang="en-SG" smtClean="0"/>
              <a:t>6/6/2026</a:t>
            </a:fld>
            <a:endParaRPr lang="en-SG"/>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SG"/>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A06B7495-E270-46B7-8F15-55FA3E0C28EA}" type="slidenum">
              <a:rPr lang="en-SG" smtClean="0"/>
              <a:t>‹#›</a:t>
            </a:fld>
            <a:endParaRPr lang="en-SG"/>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162986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txStyles>
    <p:titleStyle>
      <a:lvl1pPr algn="l" defTabSz="914400" rtl="0" eaLnBrk="1" latinLnBrk="0" hangingPunct="1">
        <a:lnSpc>
          <a:spcPct val="80000"/>
        </a:lnSpc>
        <a:spcBef>
          <a:spcPct val="0"/>
        </a:spcBef>
        <a:buNone/>
        <a:defRPr sz="5000" b="0" i="0" u="none"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b="0" i="0" u="none"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microsoft.com/office/2007/relationships/hdphoto" Target="../media/hdphoto7.wdp"/><Relationship Id="rId18" Type="http://schemas.openxmlformats.org/officeDocument/2006/relationships/image" Target="../media/image39.png"/><Relationship Id="rId3" Type="http://schemas.openxmlformats.org/officeDocument/2006/relationships/image" Target="../media/image31.png"/><Relationship Id="rId21" Type="http://schemas.openxmlformats.org/officeDocument/2006/relationships/image" Target="../media/image41.png"/><Relationship Id="rId7" Type="http://schemas.microsoft.com/office/2007/relationships/hdphoto" Target="../media/hdphoto4.wdp"/><Relationship Id="rId12" Type="http://schemas.openxmlformats.org/officeDocument/2006/relationships/image" Target="../media/image36.png"/><Relationship Id="rId17" Type="http://schemas.microsoft.com/office/2007/relationships/hdphoto" Target="../media/hdphoto9.wdp"/><Relationship Id="rId2" Type="http://schemas.openxmlformats.org/officeDocument/2006/relationships/notesSlide" Target="../notesSlides/notesSlide4.xml"/><Relationship Id="rId16" Type="http://schemas.openxmlformats.org/officeDocument/2006/relationships/image" Target="../media/image38.png"/><Relationship Id="rId20"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3.png"/><Relationship Id="rId11" Type="http://schemas.microsoft.com/office/2007/relationships/hdphoto" Target="../media/hdphoto6.wdp"/><Relationship Id="rId5" Type="http://schemas.microsoft.com/office/2007/relationships/hdphoto" Target="../media/hdphoto3.wdp"/><Relationship Id="rId15" Type="http://schemas.microsoft.com/office/2007/relationships/hdphoto" Target="../media/hdphoto8.wdp"/><Relationship Id="rId10" Type="http://schemas.openxmlformats.org/officeDocument/2006/relationships/image" Target="../media/image35.png"/><Relationship Id="rId19" Type="http://schemas.microsoft.com/office/2007/relationships/hdphoto" Target="../media/hdphoto10.wdp"/><Relationship Id="rId4" Type="http://schemas.openxmlformats.org/officeDocument/2006/relationships/image" Target="../media/image32.png"/><Relationship Id="rId9" Type="http://schemas.microsoft.com/office/2007/relationships/hdphoto" Target="../media/hdphoto5.wdp"/><Relationship Id="rId14" Type="http://schemas.openxmlformats.org/officeDocument/2006/relationships/image" Target="../media/image37.png"/><Relationship Id="rId22" Type="http://schemas.microsoft.com/office/2007/relationships/hdphoto" Target="../media/hdphoto11.wdp"/></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10.wdp"/><Relationship Id="rId18" Type="http://schemas.openxmlformats.org/officeDocument/2006/relationships/image" Target="../media/image37.png"/><Relationship Id="rId3" Type="http://schemas.openxmlformats.org/officeDocument/2006/relationships/slideLayout" Target="../slideLayouts/slideLayout2.xml"/><Relationship Id="rId21" Type="http://schemas.microsoft.com/office/2007/relationships/hdphoto" Target="../media/hdphoto6.wdp"/><Relationship Id="rId7" Type="http://schemas.microsoft.com/office/2007/relationships/hdphoto" Target="../media/hdphoto3.wdp"/><Relationship Id="rId12" Type="http://schemas.openxmlformats.org/officeDocument/2006/relationships/image" Target="../media/image39.png"/><Relationship Id="rId17" Type="http://schemas.microsoft.com/office/2007/relationships/hdphoto" Target="../media/hdphoto11.wdp"/><Relationship Id="rId25" Type="http://schemas.microsoft.com/office/2007/relationships/hdphoto" Target="../media/hdphoto9.wdp"/><Relationship Id="rId2" Type="http://schemas.openxmlformats.org/officeDocument/2006/relationships/audio" Target="../media/media4.mp3"/><Relationship Id="rId16" Type="http://schemas.openxmlformats.org/officeDocument/2006/relationships/image" Target="../media/image41.png"/><Relationship Id="rId20" Type="http://schemas.openxmlformats.org/officeDocument/2006/relationships/image" Target="../media/image35.png"/><Relationship Id="rId1" Type="http://schemas.microsoft.com/office/2007/relationships/media" Target="../media/media4.mp3"/><Relationship Id="rId6" Type="http://schemas.openxmlformats.org/officeDocument/2006/relationships/image" Target="../media/image32.png"/><Relationship Id="rId11" Type="http://schemas.microsoft.com/office/2007/relationships/hdphoto" Target="../media/hdphoto5.wdp"/><Relationship Id="rId24" Type="http://schemas.openxmlformats.org/officeDocument/2006/relationships/image" Target="../media/image38.png"/><Relationship Id="rId5" Type="http://schemas.openxmlformats.org/officeDocument/2006/relationships/image" Target="../media/image31.png"/><Relationship Id="rId15" Type="http://schemas.openxmlformats.org/officeDocument/2006/relationships/image" Target="../media/image40.png"/><Relationship Id="rId23" Type="http://schemas.microsoft.com/office/2007/relationships/hdphoto" Target="../media/hdphoto7.wdp"/><Relationship Id="rId10" Type="http://schemas.openxmlformats.org/officeDocument/2006/relationships/image" Target="../media/image34.png"/><Relationship Id="rId19" Type="http://schemas.microsoft.com/office/2007/relationships/hdphoto" Target="../media/hdphoto8.wdp"/><Relationship Id="rId4" Type="http://schemas.openxmlformats.org/officeDocument/2006/relationships/notesSlide" Target="../notesSlides/notesSlide5.xml"/><Relationship Id="rId9" Type="http://schemas.microsoft.com/office/2007/relationships/hdphoto" Target="../media/hdphoto4.wdp"/><Relationship Id="rId14" Type="http://schemas.openxmlformats.org/officeDocument/2006/relationships/image" Target="../media/image42.png"/><Relationship Id="rId22"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7.wdp"/><Relationship Id="rId18" Type="http://schemas.openxmlformats.org/officeDocument/2006/relationships/image" Target="../media/image39.png"/><Relationship Id="rId3" Type="http://schemas.openxmlformats.org/officeDocument/2006/relationships/image" Target="../media/image31.png"/><Relationship Id="rId7" Type="http://schemas.microsoft.com/office/2007/relationships/hdphoto" Target="../media/hdphoto12.wdp"/><Relationship Id="rId12" Type="http://schemas.openxmlformats.org/officeDocument/2006/relationships/image" Target="../media/image36.png"/><Relationship Id="rId17" Type="http://schemas.microsoft.com/office/2007/relationships/hdphoto" Target="../media/hdphoto9.wdp"/><Relationship Id="rId2" Type="http://schemas.openxmlformats.org/officeDocument/2006/relationships/notesSlide" Target="../notesSlides/notesSlide6.xml"/><Relationship Id="rId16"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3.png"/><Relationship Id="rId11" Type="http://schemas.microsoft.com/office/2007/relationships/hdphoto" Target="../media/hdphoto11.wdp"/><Relationship Id="rId5" Type="http://schemas.microsoft.com/office/2007/relationships/hdphoto" Target="../media/hdphoto3.wdp"/><Relationship Id="rId15" Type="http://schemas.microsoft.com/office/2007/relationships/hdphoto" Target="../media/hdphoto8.wdp"/><Relationship Id="rId10" Type="http://schemas.openxmlformats.org/officeDocument/2006/relationships/image" Target="../media/image41.png"/><Relationship Id="rId19" Type="http://schemas.microsoft.com/office/2007/relationships/hdphoto" Target="../media/hdphoto10.wdp"/><Relationship Id="rId4" Type="http://schemas.openxmlformats.org/officeDocument/2006/relationships/image" Target="../media/image32.png"/><Relationship Id="rId9" Type="http://schemas.microsoft.com/office/2007/relationships/hdphoto" Target="../media/hdphoto4.wdp"/><Relationship Id="rId1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2.png"/><Relationship Id="rId5" Type="http://schemas.openxmlformats.org/officeDocument/2006/relationships/image" Target="../media/image50.jpg"/><Relationship Id="rId4"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5.pn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27709" y="4595"/>
            <a:ext cx="12219709" cy="6847660"/>
          </a:xfrm>
          <a:prstGeom prst="rect">
            <a:avLst/>
          </a:prstGeom>
          <a:noFill/>
          <a:ln w="9525">
            <a:noFill/>
          </a:ln>
        </p:spPr>
      </p:pic>
      <p:pic>
        <p:nvPicPr>
          <p:cNvPr id="2084" name="图片 2083" descr="3"/>
          <p:cNvPicPr>
            <a:picLocks noChangeAspect="1"/>
          </p:cNvPicPr>
          <p:nvPr/>
        </p:nvPicPr>
        <p:blipFill>
          <a:blip r:embed="rId4"/>
          <a:stretch>
            <a:fillRect/>
          </a:stretch>
        </p:blipFill>
        <p:spPr>
          <a:xfrm>
            <a:off x="311681" y="792536"/>
            <a:ext cx="11569787" cy="11526128"/>
          </a:xfrm>
          <a:prstGeom prst="rect">
            <a:avLst/>
          </a:prstGeom>
          <a:noFill/>
          <a:ln w="9525">
            <a:noFill/>
          </a:ln>
        </p:spPr>
      </p:pic>
      <p:pic>
        <p:nvPicPr>
          <p:cNvPr id="2078" name="图片 2077" descr="2"/>
          <p:cNvPicPr>
            <a:picLocks noChangeAspect="1"/>
          </p:cNvPicPr>
          <p:nvPr/>
        </p:nvPicPr>
        <p:blipFill>
          <a:blip r:embed="rId5"/>
          <a:stretch>
            <a:fillRect/>
          </a:stretch>
        </p:blipFill>
        <p:spPr>
          <a:xfrm>
            <a:off x="637978" y="302400"/>
            <a:ext cx="2233532" cy="746809"/>
          </a:xfrm>
          <a:prstGeom prst="rect">
            <a:avLst/>
          </a:prstGeom>
          <a:noFill/>
          <a:ln w="9525">
            <a:noFill/>
          </a:ln>
        </p:spPr>
      </p:pic>
      <p:pic>
        <p:nvPicPr>
          <p:cNvPr id="2088" name="图片 2087" descr="1-16"/>
          <p:cNvPicPr>
            <a:picLocks noChangeAspect="1"/>
          </p:cNvPicPr>
          <p:nvPr/>
        </p:nvPicPr>
        <p:blipFill>
          <a:blip r:embed="rId6"/>
          <a:stretch>
            <a:fillRect/>
          </a:stretch>
        </p:blipFill>
        <p:spPr>
          <a:xfrm>
            <a:off x="9379085" y="302171"/>
            <a:ext cx="2502383" cy="1165021"/>
          </a:xfrm>
          <a:prstGeom prst="rect">
            <a:avLst/>
          </a:prstGeom>
          <a:noFill/>
          <a:ln w="9525">
            <a:noFill/>
          </a:ln>
        </p:spPr>
      </p:pic>
      <p:sp>
        <p:nvSpPr>
          <p:cNvPr id="8" name="TextBox 7">
            <a:extLst>
              <a:ext uri="{FF2B5EF4-FFF2-40B4-BE49-F238E27FC236}">
                <a16:creationId xmlns:a16="http://schemas.microsoft.com/office/drawing/2014/main" id="{5A20EB37-14CF-415F-B8A8-51F9BF6F9143}"/>
              </a:ext>
            </a:extLst>
          </p:cNvPr>
          <p:cNvSpPr txBox="1"/>
          <p:nvPr/>
        </p:nvSpPr>
        <p:spPr>
          <a:xfrm>
            <a:off x="3672188" y="175891"/>
            <a:ext cx="4906218" cy="461665"/>
          </a:xfrm>
          <a:prstGeom prst="rect">
            <a:avLst/>
          </a:prstGeom>
          <a:noFill/>
        </p:spPr>
        <p:txBody>
          <a:bodyPr wrap="square" rtlCol="0">
            <a:spAutoFit/>
          </a:bodyPr>
          <a:lstStyle/>
          <a:p>
            <a:pPr algn="ctr"/>
            <a:r>
              <a:rPr lang="en-US" sz="2400" b="1" dirty="0">
                <a:solidFill>
                  <a:srgbClr val="002060"/>
                </a:solidFill>
                <a:latin typeface="Times New Roman" panose="02020603050405020304" pitchFamily="18" charset="0"/>
                <a:cs typeface="Times New Roman" panose="02020603050405020304" pitchFamily="18" charset="0"/>
              </a:rPr>
              <a:t>TRƯỜNG MẪU </a:t>
            </a:r>
            <a:r>
              <a:rPr lang="vi-VN" sz="2400" b="1" dirty="0">
                <a:solidFill>
                  <a:srgbClr val="002060"/>
                </a:solidFill>
                <a:latin typeface="Times New Roman" panose="02020603050405020304" pitchFamily="18" charset="0"/>
                <a:cs typeface="Times New Roman" panose="02020603050405020304" pitchFamily="18" charset="0"/>
              </a:rPr>
              <a:t>GIÁO HOA SỮA</a:t>
            </a:r>
            <a:endParaRPr lang="en-SG" sz="2400" b="1" dirty="0">
              <a:solidFill>
                <a:srgbClr val="002060"/>
              </a:solidFill>
              <a:latin typeface="Times New Roman" panose="02020603050405020304" pitchFamily="18" charset="0"/>
              <a:cs typeface="Times New Roman" panose="02020603050405020304" pitchFamily="18" charset="0"/>
            </a:endParaRPr>
          </a:p>
        </p:txBody>
      </p:sp>
      <p:sp>
        <p:nvSpPr>
          <p:cNvPr id="10" name="Text Box 6">
            <a:extLst>
              <a:ext uri="{FF2B5EF4-FFF2-40B4-BE49-F238E27FC236}">
                <a16:creationId xmlns:a16="http://schemas.microsoft.com/office/drawing/2014/main" id="{A8FF7E1F-7FB5-4C72-BE4E-793E429C19DE}"/>
              </a:ext>
            </a:extLst>
          </p:cNvPr>
          <p:cNvSpPr txBox="1">
            <a:spLocks noChangeArrowheads="1"/>
          </p:cNvSpPr>
          <p:nvPr/>
        </p:nvSpPr>
        <p:spPr bwMode="auto">
          <a:xfrm>
            <a:off x="4371886" y="2394583"/>
            <a:ext cx="3886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b="1">
                <a:solidFill>
                  <a:srgbClr val="002060"/>
                </a:solidFill>
                <a:cs typeface="Arial" panose="020B0604020202020204" pitchFamily="34" charset="0"/>
              </a:rPr>
              <a:t>Chủ đề:</a:t>
            </a:r>
            <a:r>
              <a:rPr lang="en-US" altLang="en-US" sz="4000" b="1">
                <a:solidFill>
                  <a:srgbClr val="002060"/>
                </a:solidFill>
                <a:latin typeface=".VnAvant" panose="020B7200000000000000" pitchFamily="34" charset="0"/>
              </a:rPr>
              <a:t>  </a:t>
            </a:r>
            <a:endParaRPr lang="en-US" altLang="en-US" sz="4000" dirty="0">
              <a:solidFill>
                <a:srgbClr val="002060"/>
              </a:solidFill>
              <a:latin typeface=".VnAvant" panose="020B7200000000000000" pitchFamily="34" charset="0"/>
            </a:endParaRPr>
          </a:p>
        </p:txBody>
      </p:sp>
      <p:sp>
        <p:nvSpPr>
          <p:cNvPr id="11" name="Text Box 6">
            <a:extLst>
              <a:ext uri="{FF2B5EF4-FFF2-40B4-BE49-F238E27FC236}">
                <a16:creationId xmlns:a16="http://schemas.microsoft.com/office/drawing/2014/main" id="{2C5AFD74-91E1-4BCC-AA40-8210596AA2CE}"/>
              </a:ext>
            </a:extLst>
          </p:cNvPr>
          <p:cNvSpPr txBox="1">
            <a:spLocks noChangeArrowheads="1"/>
          </p:cNvSpPr>
          <p:nvPr/>
        </p:nvSpPr>
        <p:spPr bwMode="auto">
          <a:xfrm>
            <a:off x="2788014" y="3062753"/>
            <a:ext cx="705394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a:solidFill>
                  <a:srgbClr val="002060"/>
                </a:solidFill>
                <a:latin typeface="Times New Roman" panose="02020603050405020304" pitchFamily="18" charset="0"/>
                <a:cs typeface="Times New Roman" panose="02020603050405020304" pitchFamily="18" charset="0"/>
              </a:rPr>
              <a:t>NGHỀ NGHIỆP</a:t>
            </a:r>
            <a:endParaRPr lang="en-US" altLang="en-US" dirty="0">
              <a:solidFill>
                <a:srgbClr val="002060"/>
              </a:solidFill>
              <a:latin typeface="Times New Roman" panose="02020603050405020304" pitchFamily="18" charset="0"/>
              <a:cs typeface="Times New Roman" panose="02020603050405020304" pitchFamily="18" charset="0"/>
            </a:endParaRPr>
          </a:p>
        </p:txBody>
      </p:sp>
      <p:sp>
        <p:nvSpPr>
          <p:cNvPr id="12" name="Text Box 8">
            <a:extLst>
              <a:ext uri="{FF2B5EF4-FFF2-40B4-BE49-F238E27FC236}">
                <a16:creationId xmlns:a16="http://schemas.microsoft.com/office/drawing/2014/main" id="{F72886D9-A928-4E2E-A449-1C86649C75CE}"/>
              </a:ext>
            </a:extLst>
          </p:cNvPr>
          <p:cNvSpPr txBox="1">
            <a:spLocks noChangeArrowheads="1"/>
          </p:cNvSpPr>
          <p:nvPr/>
        </p:nvSpPr>
        <p:spPr bwMode="auto">
          <a:xfrm>
            <a:off x="3613945" y="4271799"/>
            <a:ext cx="5822214" cy="584775"/>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err="1">
                <a:solidFill>
                  <a:srgbClr val="DE0B3E"/>
                </a:solidFill>
                <a:latin typeface="Times New Roman" panose="02020603050405020304" pitchFamily="18" charset="0"/>
              </a:rPr>
              <a:t>Đề</a:t>
            </a:r>
            <a:r>
              <a:rPr lang="en-US" altLang="en-US" sz="3200" b="1" dirty="0">
                <a:solidFill>
                  <a:srgbClr val="DE0B3E"/>
                </a:solidFill>
                <a:latin typeface="Times New Roman" panose="02020603050405020304" pitchFamily="18" charset="0"/>
              </a:rPr>
              <a:t> </a:t>
            </a:r>
            <a:r>
              <a:rPr lang="en-US" altLang="en-US" sz="3200" b="1" dirty="0" err="1">
                <a:solidFill>
                  <a:srgbClr val="DE0B3E"/>
                </a:solidFill>
                <a:latin typeface="Times New Roman" panose="02020603050405020304" pitchFamily="18" charset="0"/>
              </a:rPr>
              <a:t>tài</a:t>
            </a:r>
            <a:r>
              <a:rPr lang="en-US" altLang="en-US" sz="3200" b="1" dirty="0">
                <a:solidFill>
                  <a:srgbClr val="DE0B3E"/>
                </a:solidFill>
                <a:latin typeface="Times New Roman" panose="02020603050405020304" pitchFamily="18" charset="0"/>
              </a:rPr>
              <a:t>: </a:t>
            </a:r>
            <a:r>
              <a:rPr lang="en-US" altLang="en-US" sz="3200" b="1" dirty="0" err="1">
                <a:solidFill>
                  <a:srgbClr val="DE0B3E"/>
                </a:solidFill>
                <a:latin typeface="Times New Roman" panose="02020603050405020304" pitchFamily="18" charset="0"/>
              </a:rPr>
              <a:t>Thơ</a:t>
            </a:r>
            <a:r>
              <a:rPr lang="en-US" altLang="en-US" sz="3200" b="1" dirty="0">
                <a:solidFill>
                  <a:srgbClr val="DE0B3E"/>
                </a:solidFill>
                <a:latin typeface="Times New Roman" panose="02020603050405020304" pitchFamily="18" charset="0"/>
              </a:rPr>
              <a:t> “</a:t>
            </a:r>
            <a:r>
              <a:rPr lang="en-US" altLang="en-US" sz="3200" b="1" dirty="0" err="1">
                <a:solidFill>
                  <a:srgbClr val="DE0B3E"/>
                </a:solidFill>
                <a:latin typeface="Times New Roman" panose="02020603050405020304" pitchFamily="18" charset="0"/>
              </a:rPr>
              <a:t>Chiếc</a:t>
            </a:r>
            <a:r>
              <a:rPr lang="en-US" altLang="en-US" sz="3200" b="1" dirty="0">
                <a:solidFill>
                  <a:srgbClr val="DE0B3E"/>
                </a:solidFill>
                <a:latin typeface="Times New Roman" panose="02020603050405020304" pitchFamily="18" charset="0"/>
              </a:rPr>
              <a:t> </a:t>
            </a:r>
            <a:r>
              <a:rPr lang="en-US" altLang="en-US" sz="3200" b="1" dirty="0" err="1">
                <a:solidFill>
                  <a:srgbClr val="DE0B3E"/>
                </a:solidFill>
                <a:latin typeface="Times New Roman" panose="02020603050405020304" pitchFamily="18" charset="0"/>
              </a:rPr>
              <a:t>cầu</a:t>
            </a:r>
            <a:r>
              <a:rPr lang="en-US" altLang="en-US" sz="3200" b="1" dirty="0">
                <a:solidFill>
                  <a:srgbClr val="DE0B3E"/>
                </a:solidFill>
                <a:latin typeface="Times New Roman" panose="02020603050405020304" pitchFamily="18" charset="0"/>
              </a:rPr>
              <a:t> </a:t>
            </a:r>
            <a:r>
              <a:rPr lang="en-US" altLang="en-US" sz="3200" b="1" dirty="0" err="1">
                <a:solidFill>
                  <a:srgbClr val="DE0B3E"/>
                </a:solidFill>
                <a:latin typeface="Times New Roman" panose="02020603050405020304" pitchFamily="18" charset="0"/>
              </a:rPr>
              <a:t>mới</a:t>
            </a:r>
            <a:r>
              <a:rPr lang="en-US" altLang="en-US" sz="3200" b="1" dirty="0">
                <a:solidFill>
                  <a:srgbClr val="DE0B3E"/>
                </a:solidFill>
                <a:latin typeface="Times New Roman" panose="02020603050405020304" pitchFamily="18" charset="0"/>
              </a:rPr>
              <a:t>”</a:t>
            </a:r>
            <a:endParaRPr lang="en-US" altLang="en-US" sz="3200" dirty="0">
              <a:solidFill>
                <a:srgbClr val="DE0B3E"/>
              </a:solidFill>
              <a:latin typeface="Times New Roman" panose="02020603050405020304" pitchFamily="18" charset="0"/>
            </a:endParaRPr>
          </a:p>
        </p:txBody>
      </p:sp>
      <p:sp>
        <p:nvSpPr>
          <p:cNvPr id="13" name="TextBox 12">
            <a:extLst>
              <a:ext uri="{FF2B5EF4-FFF2-40B4-BE49-F238E27FC236}">
                <a16:creationId xmlns:a16="http://schemas.microsoft.com/office/drawing/2014/main" id="{8C6278B5-19E5-4473-91D7-84A00E0463B7}"/>
              </a:ext>
            </a:extLst>
          </p:cNvPr>
          <p:cNvSpPr txBox="1"/>
          <p:nvPr/>
        </p:nvSpPr>
        <p:spPr>
          <a:xfrm>
            <a:off x="2871510" y="5712390"/>
            <a:ext cx="6762435" cy="523220"/>
          </a:xfrm>
          <a:prstGeom prst="rect">
            <a:avLst/>
          </a:prstGeom>
          <a:noFill/>
        </p:spPr>
        <p:txBody>
          <a:bodyPr wrap="square" rtlCol="0">
            <a:spAutoFit/>
          </a:bodyPr>
          <a:lstStyle/>
          <a:p>
            <a:r>
              <a:rPr lang="en-US" sz="2800" b="1" dirty="0" err="1">
                <a:solidFill>
                  <a:srgbClr val="0070C0"/>
                </a:solidFill>
                <a:latin typeface="Times New Roman" panose="02020603050405020304" pitchFamily="18" charset="0"/>
                <a:cs typeface="Times New Roman" panose="02020603050405020304" pitchFamily="18" charset="0"/>
              </a:rPr>
              <a:t>Giáo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viên</a:t>
            </a:r>
            <a:r>
              <a:rPr lang="en-US" sz="2800" b="1" dirty="0">
                <a:solidFill>
                  <a:srgbClr val="0070C0"/>
                </a:solidFill>
                <a:latin typeface="Times New Roman" panose="02020603050405020304" pitchFamily="18" charset="0"/>
                <a:cs typeface="Times New Roman" panose="02020603050405020304" pitchFamily="18" charset="0"/>
              </a:rPr>
              <a:t>: </a:t>
            </a:r>
            <a:r>
              <a:rPr lang="vi-VN" sz="2800" b="1" dirty="0">
                <a:solidFill>
                  <a:srgbClr val="0070C0"/>
                </a:solidFill>
                <a:latin typeface="Times New Roman" panose="02020603050405020304" pitchFamily="18" charset="0"/>
                <a:cs typeface="Times New Roman" panose="02020603050405020304" pitchFamily="18" charset="0"/>
              </a:rPr>
              <a:t>Nguyễn Thị Liên Hương</a:t>
            </a:r>
            <a:endParaRPr lang="en-SG" sz="2800" b="1" dirty="0">
              <a:solidFill>
                <a:srgbClr val="0070C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3E579070-4299-4B31-876A-813F065D2B69}"/>
              </a:ext>
            </a:extLst>
          </p:cNvPr>
          <p:cNvSpPr txBox="1"/>
          <p:nvPr/>
        </p:nvSpPr>
        <p:spPr>
          <a:xfrm>
            <a:off x="3717809" y="5022872"/>
            <a:ext cx="5426643" cy="523220"/>
          </a:xfrm>
          <a:prstGeom prst="rect">
            <a:avLst/>
          </a:prstGeom>
          <a:noFill/>
        </p:spPr>
        <p:txBody>
          <a:bodyPr wrap="square" rtlCol="0">
            <a:spAutoFit/>
          </a:bodyPr>
          <a:lstStyle/>
          <a:p>
            <a:pPr algn="ctr"/>
            <a:r>
              <a:rPr lang="en-US" sz="2800" b="1" dirty="0" err="1">
                <a:solidFill>
                  <a:srgbClr val="9C1692"/>
                </a:solidFill>
                <a:latin typeface="Times New Roman" panose="02020603050405020304" pitchFamily="18" charset="0"/>
                <a:cs typeface="Times New Roman" panose="02020603050405020304" pitchFamily="18" charset="0"/>
              </a:rPr>
              <a:t>Độ</a:t>
            </a:r>
            <a:r>
              <a:rPr lang="en-US" sz="2800" b="1" dirty="0">
                <a:solidFill>
                  <a:srgbClr val="9C1692"/>
                </a:solidFill>
                <a:latin typeface="Times New Roman" panose="02020603050405020304" pitchFamily="18" charset="0"/>
                <a:cs typeface="Times New Roman" panose="02020603050405020304" pitchFamily="18" charset="0"/>
              </a:rPr>
              <a:t> </a:t>
            </a:r>
            <a:r>
              <a:rPr lang="en-US" sz="2800" b="1" dirty="0" err="1">
                <a:solidFill>
                  <a:srgbClr val="9C1692"/>
                </a:solidFill>
                <a:latin typeface="Times New Roman" panose="02020603050405020304" pitchFamily="18" charset="0"/>
                <a:cs typeface="Times New Roman" panose="02020603050405020304" pitchFamily="18" charset="0"/>
              </a:rPr>
              <a:t>tuổi</a:t>
            </a:r>
            <a:r>
              <a:rPr lang="en-US" sz="2800" b="1">
                <a:solidFill>
                  <a:srgbClr val="9C1692"/>
                </a:solidFill>
                <a:latin typeface="Times New Roman" panose="02020603050405020304" pitchFamily="18" charset="0"/>
                <a:cs typeface="Times New Roman" panose="02020603050405020304" pitchFamily="18" charset="0"/>
              </a:rPr>
              <a:t>: 4 - 5 </a:t>
            </a:r>
            <a:r>
              <a:rPr lang="en-US" sz="2800" b="1" dirty="0" err="1">
                <a:solidFill>
                  <a:srgbClr val="9C1692"/>
                </a:solidFill>
                <a:latin typeface="Times New Roman" panose="02020603050405020304" pitchFamily="18" charset="0"/>
                <a:cs typeface="Times New Roman" panose="02020603050405020304" pitchFamily="18" charset="0"/>
              </a:rPr>
              <a:t>tuổi</a:t>
            </a:r>
            <a:endParaRPr lang="en-SG" sz="2800" b="1" dirty="0">
              <a:solidFill>
                <a:srgbClr val="9C1692"/>
              </a:solidFill>
              <a:latin typeface="Times New Roman" panose="02020603050405020304" pitchFamily="18" charset="0"/>
              <a:cs typeface="Times New Roman" panose="020206030504050203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 presetClass="entr" presetSubtype="2" fill="hold" nodeType="withEffect">
                                  <p:stCondLst>
                                    <p:cond delay="0"/>
                                  </p:stCondLst>
                                  <p:childTnLst>
                                    <p:set>
                                      <p:cBhvr>
                                        <p:cTn id="8" dur="1" fill="hold">
                                          <p:stCondLst>
                                            <p:cond delay="0"/>
                                          </p:stCondLst>
                                        </p:cTn>
                                        <p:tgtEl>
                                          <p:spTgt spid="2078"/>
                                        </p:tgtEl>
                                        <p:attrNameLst>
                                          <p:attrName>style.visibility</p:attrName>
                                        </p:attrNameLst>
                                      </p:cBhvr>
                                      <p:to>
                                        <p:strVal val="visible"/>
                                      </p:to>
                                    </p:set>
                                    <p:anim calcmode="lin" valueType="num">
                                      <p:cBhvr additive="base">
                                        <p:cTn id="9" dur="500" fill="hold"/>
                                        <p:tgtEl>
                                          <p:spTgt spid="2078"/>
                                        </p:tgtEl>
                                        <p:attrNameLst>
                                          <p:attrName>ppt_x</p:attrName>
                                        </p:attrNameLst>
                                      </p:cBhvr>
                                      <p:tavLst>
                                        <p:tav tm="0">
                                          <p:val>
                                            <p:strVal val="1+#ppt_w/2"/>
                                          </p:val>
                                        </p:tav>
                                        <p:tav tm="100000">
                                          <p:val>
                                            <p:strVal val="#ppt_x"/>
                                          </p:val>
                                        </p:tav>
                                      </p:tavLst>
                                    </p:anim>
                                    <p:anim calcmode="lin" valueType="num">
                                      <p:cBhvr additive="base">
                                        <p:cTn id="10" dur="500" fill="hold"/>
                                        <p:tgtEl>
                                          <p:spTgt spid="2078"/>
                                        </p:tgtEl>
                                        <p:attrNameLst>
                                          <p:attrName>ppt_y</p:attrName>
                                        </p:attrNameLst>
                                      </p:cBhvr>
                                      <p:tavLst>
                                        <p:tav tm="0">
                                          <p:val>
                                            <p:strVal val="#ppt_y"/>
                                          </p:val>
                                        </p:tav>
                                        <p:tav tm="100000">
                                          <p:val>
                                            <p:strVal val="#ppt_y"/>
                                          </p:val>
                                        </p:tav>
                                      </p:tavLst>
                                    </p:anim>
                                  </p:childTnLst>
                                </p:cTn>
                              </p:par>
                              <p:par>
                                <p:cTn id="11" presetID="47" presetClass="entr" presetSubtype="0" fill="hold" nodeType="withEffect">
                                  <p:stCondLst>
                                    <p:cond delay="0"/>
                                  </p:stCondLst>
                                  <p:childTnLst>
                                    <p:set>
                                      <p:cBhvr>
                                        <p:cTn id="12" dur="1" fill="hold">
                                          <p:stCondLst>
                                            <p:cond delay="0"/>
                                          </p:stCondLst>
                                        </p:cTn>
                                        <p:tgtEl>
                                          <p:spTgt spid="2088"/>
                                        </p:tgtEl>
                                        <p:attrNameLst>
                                          <p:attrName>style.visibility</p:attrName>
                                        </p:attrNameLst>
                                      </p:cBhvr>
                                      <p:to>
                                        <p:strVal val="visible"/>
                                      </p:to>
                                    </p:set>
                                    <p:animEffect transition="in" filter="fade">
                                      <p:cBhvr>
                                        <p:cTn id="13" dur="1000"/>
                                        <p:tgtEl>
                                          <p:spTgt spid="2088"/>
                                        </p:tgtEl>
                                      </p:cBhvr>
                                    </p:animEffect>
                                    <p:anim calcmode="lin" valueType="num">
                                      <p:cBhvr>
                                        <p:cTn id="14" dur="1000" fill="hold"/>
                                        <p:tgtEl>
                                          <p:spTgt spid="2088"/>
                                        </p:tgtEl>
                                        <p:attrNameLst>
                                          <p:attrName>ppt_x</p:attrName>
                                        </p:attrNameLst>
                                      </p:cBhvr>
                                      <p:tavLst>
                                        <p:tav tm="0">
                                          <p:val>
                                            <p:strVal val="#ppt_x"/>
                                          </p:val>
                                        </p:tav>
                                        <p:tav tm="100000">
                                          <p:val>
                                            <p:strVal val="#ppt_x"/>
                                          </p:val>
                                        </p:tav>
                                      </p:tavLst>
                                    </p:anim>
                                    <p:anim calcmode="lin" valueType="num">
                                      <p:cBhvr>
                                        <p:cTn id="15" dur="1000" fill="hold"/>
                                        <p:tgtEl>
                                          <p:spTgt spid="2088"/>
                                        </p:tgtEl>
                                        <p:attrNameLst>
                                          <p:attrName>ppt_y</p:attrName>
                                        </p:attrNameLst>
                                      </p:cBhvr>
                                      <p:tavLst>
                                        <p:tav tm="0">
                                          <p:val>
                                            <p:strVal val="#ppt_y-.1"/>
                                          </p:val>
                                        </p:tav>
                                        <p:tav tm="100000">
                                          <p:val>
                                            <p:strVal val="#ppt_y"/>
                                          </p:val>
                                        </p:tav>
                                      </p:tavLst>
                                    </p:anim>
                                  </p:childTnLst>
                                </p:cTn>
                              </p:par>
                              <p:par>
                                <p:cTn id="16" presetID="2" presetClass="entr" presetSubtype="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0-#ppt_h/2"/>
                                          </p:val>
                                        </p:tav>
                                        <p:tav tm="100000">
                                          <p:val>
                                            <p:strVal val="#ppt_y"/>
                                          </p:val>
                                        </p:tav>
                                      </p:tavLst>
                                    </p:anim>
                                  </p:childTnLst>
                                </p:cTn>
                              </p:par>
                              <p:par>
                                <p:cTn id="20" presetID="8"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amond(in)">
                                      <p:cBhvr>
                                        <p:cTn id="22" dur="2000"/>
                                        <p:tgtEl>
                                          <p:spTgt spid="10"/>
                                        </p:tgtEl>
                                      </p:cBhvr>
                                    </p:animEffect>
                                  </p:childTnLst>
                                </p:cTn>
                              </p:par>
                              <p:par>
                                <p:cTn id="23" presetID="2" presetClass="entr" presetSubtype="8" fill="hold" grpId="0" nodeType="withEffect">
                                  <p:stCondLst>
                                    <p:cond delay="50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750" fill="hold"/>
                                        <p:tgtEl>
                                          <p:spTgt spid="11"/>
                                        </p:tgtEl>
                                        <p:attrNameLst>
                                          <p:attrName>ppt_x</p:attrName>
                                        </p:attrNameLst>
                                      </p:cBhvr>
                                      <p:tavLst>
                                        <p:tav tm="0">
                                          <p:val>
                                            <p:strVal val="0-#ppt_w/2"/>
                                          </p:val>
                                        </p:tav>
                                        <p:tav tm="100000">
                                          <p:val>
                                            <p:strVal val="#ppt_x"/>
                                          </p:val>
                                        </p:tav>
                                      </p:tavLst>
                                    </p:anim>
                                    <p:anim calcmode="lin" valueType="num">
                                      <p:cBhvr additive="base">
                                        <p:cTn id="26" dur="750" fill="hold"/>
                                        <p:tgtEl>
                                          <p:spTgt spid="11"/>
                                        </p:tgtEl>
                                        <p:attrNameLst>
                                          <p:attrName>ppt_y</p:attrName>
                                        </p:attrNameLst>
                                      </p:cBhvr>
                                      <p:tavLst>
                                        <p:tav tm="0">
                                          <p:val>
                                            <p:strVal val="#ppt_y"/>
                                          </p:val>
                                        </p:tav>
                                        <p:tav tm="100000">
                                          <p:val>
                                            <p:strVal val="#ppt_y"/>
                                          </p:val>
                                        </p:tav>
                                      </p:tavLst>
                                    </p:anim>
                                  </p:childTnLst>
                                </p:cTn>
                              </p:par>
                              <p:par>
                                <p:cTn id="27" presetID="26" presetClass="entr" presetSubtype="0" fill="hold" grpId="0" nodeType="withEffect">
                                  <p:stCondLst>
                                    <p:cond delay="100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80">
                                          <p:stCondLst>
                                            <p:cond delay="0"/>
                                          </p:stCondLst>
                                        </p:cTn>
                                        <p:tgtEl>
                                          <p:spTgt spid="12"/>
                                        </p:tgtEl>
                                      </p:cBhvr>
                                    </p:animEffect>
                                    <p:anim calcmode="lin" valueType="num">
                                      <p:cBhvr>
                                        <p:cTn id="3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5" dur="26">
                                          <p:stCondLst>
                                            <p:cond delay="650"/>
                                          </p:stCondLst>
                                        </p:cTn>
                                        <p:tgtEl>
                                          <p:spTgt spid="12"/>
                                        </p:tgtEl>
                                      </p:cBhvr>
                                      <p:to x="100000" y="60000"/>
                                    </p:animScale>
                                    <p:animScale>
                                      <p:cBhvr>
                                        <p:cTn id="36" dur="166" decel="50000">
                                          <p:stCondLst>
                                            <p:cond delay="676"/>
                                          </p:stCondLst>
                                        </p:cTn>
                                        <p:tgtEl>
                                          <p:spTgt spid="12"/>
                                        </p:tgtEl>
                                      </p:cBhvr>
                                      <p:to x="100000" y="100000"/>
                                    </p:animScale>
                                    <p:animScale>
                                      <p:cBhvr>
                                        <p:cTn id="37" dur="26">
                                          <p:stCondLst>
                                            <p:cond delay="1312"/>
                                          </p:stCondLst>
                                        </p:cTn>
                                        <p:tgtEl>
                                          <p:spTgt spid="12"/>
                                        </p:tgtEl>
                                      </p:cBhvr>
                                      <p:to x="100000" y="80000"/>
                                    </p:animScale>
                                    <p:animScale>
                                      <p:cBhvr>
                                        <p:cTn id="38" dur="166" decel="50000">
                                          <p:stCondLst>
                                            <p:cond delay="1338"/>
                                          </p:stCondLst>
                                        </p:cTn>
                                        <p:tgtEl>
                                          <p:spTgt spid="12"/>
                                        </p:tgtEl>
                                      </p:cBhvr>
                                      <p:to x="100000" y="100000"/>
                                    </p:animScale>
                                    <p:animScale>
                                      <p:cBhvr>
                                        <p:cTn id="39" dur="26">
                                          <p:stCondLst>
                                            <p:cond delay="1642"/>
                                          </p:stCondLst>
                                        </p:cTn>
                                        <p:tgtEl>
                                          <p:spTgt spid="12"/>
                                        </p:tgtEl>
                                      </p:cBhvr>
                                      <p:to x="100000" y="90000"/>
                                    </p:animScale>
                                    <p:animScale>
                                      <p:cBhvr>
                                        <p:cTn id="40" dur="166" decel="50000">
                                          <p:stCondLst>
                                            <p:cond delay="1668"/>
                                          </p:stCondLst>
                                        </p:cTn>
                                        <p:tgtEl>
                                          <p:spTgt spid="12"/>
                                        </p:tgtEl>
                                      </p:cBhvr>
                                      <p:to x="100000" y="100000"/>
                                    </p:animScale>
                                    <p:animScale>
                                      <p:cBhvr>
                                        <p:cTn id="41" dur="26">
                                          <p:stCondLst>
                                            <p:cond delay="1808"/>
                                          </p:stCondLst>
                                        </p:cTn>
                                        <p:tgtEl>
                                          <p:spTgt spid="12"/>
                                        </p:tgtEl>
                                      </p:cBhvr>
                                      <p:to x="100000" y="95000"/>
                                    </p:animScale>
                                    <p:animScale>
                                      <p:cBhvr>
                                        <p:cTn id="42" dur="166" decel="50000">
                                          <p:stCondLst>
                                            <p:cond delay="1834"/>
                                          </p:stCondLst>
                                        </p:cTn>
                                        <p:tgtEl>
                                          <p:spTgt spid="12"/>
                                        </p:tgtEl>
                                      </p:cBhvr>
                                      <p:to x="100000" y="100000"/>
                                    </p:animScale>
                                  </p:childTnLst>
                                </p:cTn>
                              </p:par>
                              <p:par>
                                <p:cTn id="43" presetID="14" presetClass="entr" presetSubtype="10" fill="hold" grpId="0" nodeType="withEffect">
                                  <p:stCondLst>
                                    <p:cond delay="1500"/>
                                  </p:stCondLst>
                                  <p:childTnLst>
                                    <p:set>
                                      <p:cBhvr>
                                        <p:cTn id="44" dur="1" fill="hold">
                                          <p:stCondLst>
                                            <p:cond delay="0"/>
                                          </p:stCondLst>
                                        </p:cTn>
                                        <p:tgtEl>
                                          <p:spTgt spid="13"/>
                                        </p:tgtEl>
                                        <p:attrNameLst>
                                          <p:attrName>style.visibility</p:attrName>
                                        </p:attrNameLst>
                                      </p:cBhvr>
                                      <p:to>
                                        <p:strVal val="visible"/>
                                      </p:to>
                                    </p:set>
                                    <p:animEffect transition="in" filter="randombar(horizontal)">
                                      <p:cBhvr>
                                        <p:cTn id="45" dur="1500"/>
                                        <p:tgtEl>
                                          <p:spTgt spid="13"/>
                                        </p:tgtEl>
                                      </p:cBhvr>
                                    </p:animEffect>
                                  </p:childTnLst>
                                </p:cTn>
                              </p:par>
                              <p:par>
                                <p:cTn id="46" presetID="14" presetClass="entr" presetSubtype="10" fill="hold" grpId="0" nodeType="withEffect">
                                  <p:stCondLst>
                                    <p:cond delay="1500"/>
                                  </p:stCondLst>
                                  <p:childTnLst>
                                    <p:set>
                                      <p:cBhvr>
                                        <p:cTn id="47" dur="1" fill="hold">
                                          <p:stCondLst>
                                            <p:cond delay="0"/>
                                          </p:stCondLst>
                                        </p:cTn>
                                        <p:tgtEl>
                                          <p:spTgt spid="15"/>
                                        </p:tgtEl>
                                        <p:attrNameLst>
                                          <p:attrName>style.visibility</p:attrName>
                                        </p:attrNameLst>
                                      </p:cBhvr>
                                      <p:to>
                                        <p:strVal val="visible"/>
                                      </p:to>
                                    </p:set>
                                    <p:animEffect transition="in" filter="randombar(horizontal)">
                                      <p:cBhvr>
                                        <p:cTn id="48"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9424C-86DA-47D4-91C2-BB2DA7EBEE0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6BC532E-C20F-45ED-8CC0-45FDFC84BDCB}"/>
              </a:ext>
            </a:extLst>
          </p:cNvPr>
          <p:cNvSpPr>
            <a:spLocks noGrp="1"/>
          </p:cNvSpPr>
          <p:nvPr>
            <p:ph idx="1"/>
          </p:nvPr>
        </p:nvSpPr>
        <p:spPr/>
        <p:txBody>
          <a:bodyPr/>
          <a:lstStyle/>
          <a:p>
            <a:endParaRPr lang="en-US" dirty="0"/>
          </a:p>
        </p:txBody>
      </p:sp>
      <p:pic>
        <p:nvPicPr>
          <p:cNvPr id="5" name="Content Placeholder 4">
            <a:extLst>
              <a:ext uri="{FF2B5EF4-FFF2-40B4-BE49-F238E27FC236}">
                <a16:creationId xmlns:a16="http://schemas.microsoft.com/office/drawing/2014/main" id="{44F0492E-D2C1-4660-BBEB-AF437FBC50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6" name="Picture 2">
            <a:extLst>
              <a:ext uri="{FF2B5EF4-FFF2-40B4-BE49-F238E27FC236}">
                <a16:creationId xmlns:a16="http://schemas.microsoft.com/office/drawing/2014/main" id="{C1F5597A-94D5-4812-9FBF-7876CB7EEBF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4000" r="95833"/>
                    </a14:imgEffect>
                  </a14:imgLayer>
                </a14:imgProps>
              </a:ext>
              <a:ext uri="{28A0092B-C50C-407E-A947-70E740481C1C}">
                <a14:useLocalDpi xmlns:a14="http://schemas.microsoft.com/office/drawing/2010/main" val="0"/>
              </a:ext>
            </a:extLst>
          </a:blip>
          <a:srcRect/>
          <a:stretch>
            <a:fillRect/>
          </a:stretch>
        </p:blipFill>
        <p:spPr bwMode="auto">
          <a:xfrm>
            <a:off x="-1395549" y="1986861"/>
            <a:ext cx="1597152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5B2476C-BD17-4593-8485-80788B62E8AE}"/>
              </a:ext>
            </a:extLst>
          </p:cNvPr>
          <p:cNvSpPr txBox="1"/>
          <p:nvPr/>
        </p:nvSpPr>
        <p:spPr>
          <a:xfrm>
            <a:off x="530679" y="638282"/>
            <a:ext cx="8180614" cy="1446550"/>
          </a:xfrm>
          <a:prstGeom prst="rect">
            <a:avLst/>
          </a:prstGeom>
          <a:noFill/>
        </p:spPr>
        <p:txBody>
          <a:bodyPr wrap="square">
            <a:spAutoFit/>
          </a:bodyPr>
          <a:lstStyle/>
          <a:p>
            <a:r>
              <a:rPr lang="vi-VN" sz="4400" b="1" i="0" dirty="0">
                <a:solidFill>
                  <a:srgbClr val="002060"/>
                </a:solidFill>
                <a:effectLst/>
                <a:latin typeface="Times New Roman" panose="02020603050405020304" pitchFamily="18" charset="0"/>
                <a:cs typeface="Times New Roman" panose="02020603050405020304" pitchFamily="18" charset="0"/>
              </a:rPr>
              <a:t>Trên dòng sông trắng</a:t>
            </a:r>
            <a:br>
              <a:rPr lang="vi-VN" sz="4400" b="1" i="0" dirty="0">
                <a:solidFill>
                  <a:srgbClr val="002060"/>
                </a:solidFill>
                <a:effectLst/>
                <a:latin typeface="Times New Roman" panose="02020603050405020304" pitchFamily="18" charset="0"/>
                <a:cs typeface="Times New Roman" panose="02020603050405020304" pitchFamily="18" charset="0"/>
              </a:rPr>
            </a:br>
            <a:r>
              <a:rPr lang="vi-VN" sz="4400" b="1" i="0" dirty="0">
                <a:solidFill>
                  <a:srgbClr val="002060"/>
                </a:solidFill>
                <a:effectLst/>
                <a:latin typeface="Times New Roman" panose="02020603050405020304" pitchFamily="18" charset="0"/>
                <a:cs typeface="Times New Roman" panose="02020603050405020304" pitchFamily="18" charset="0"/>
              </a:rPr>
              <a:t>Cầu mới dựng lên</a:t>
            </a:r>
            <a:endParaRPr lang="en-US" sz="4400" dirty="0"/>
          </a:p>
        </p:txBody>
      </p:sp>
    </p:spTree>
    <p:extLst>
      <p:ext uri="{BB962C8B-B14F-4D97-AF65-F5344CB8AC3E}">
        <p14:creationId xmlns:p14="http://schemas.microsoft.com/office/powerpoint/2010/main" val="261090045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24E49250-9FFA-447E-9B51-73F876BB5F04}"/>
              </a:ext>
            </a:extLst>
          </p:cNvPr>
          <p:cNvSpPr/>
          <p:nvPr/>
        </p:nvSpPr>
        <p:spPr>
          <a:xfrm>
            <a:off x="-257165" y="5042373"/>
            <a:ext cx="12661751" cy="183814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Line 2">
            <a:extLst>
              <a:ext uri="{FF2B5EF4-FFF2-40B4-BE49-F238E27FC236}">
                <a16:creationId xmlns:a16="http://schemas.microsoft.com/office/drawing/2014/main" id="{0661DDC5-1948-45D2-A32B-EEC957D8F344}"/>
              </a:ext>
            </a:extLst>
          </p:cNvPr>
          <p:cNvSpPr>
            <a:spLocks noChangeShapeType="1"/>
          </p:cNvSpPr>
          <p:nvPr/>
        </p:nvSpPr>
        <p:spPr bwMode="auto">
          <a:xfrm>
            <a:off x="59436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39" name="Line 3">
            <a:extLst>
              <a:ext uri="{FF2B5EF4-FFF2-40B4-BE49-F238E27FC236}">
                <a16:creationId xmlns:a16="http://schemas.microsoft.com/office/drawing/2014/main" id="{D0E51979-4ECE-4659-A197-F24E493273DB}"/>
              </a:ext>
            </a:extLst>
          </p:cNvPr>
          <p:cNvSpPr>
            <a:spLocks noChangeShapeType="1"/>
          </p:cNvSpPr>
          <p:nvPr/>
        </p:nvSpPr>
        <p:spPr bwMode="auto">
          <a:xfrm flipH="1">
            <a:off x="31242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0" name="Line 4">
            <a:extLst>
              <a:ext uri="{FF2B5EF4-FFF2-40B4-BE49-F238E27FC236}">
                <a16:creationId xmlns:a16="http://schemas.microsoft.com/office/drawing/2014/main" id="{855E695E-268A-44A5-9753-FC336B005A42}"/>
              </a:ext>
            </a:extLst>
          </p:cNvPr>
          <p:cNvSpPr>
            <a:spLocks noChangeShapeType="1"/>
          </p:cNvSpPr>
          <p:nvPr/>
        </p:nvSpPr>
        <p:spPr bwMode="auto">
          <a:xfrm>
            <a:off x="-78182" y="2771776"/>
            <a:ext cx="12618093" cy="20326"/>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1" name="Line 5">
            <a:extLst>
              <a:ext uri="{FF2B5EF4-FFF2-40B4-BE49-F238E27FC236}">
                <a16:creationId xmlns:a16="http://schemas.microsoft.com/office/drawing/2014/main" id="{A34CB55E-CE46-4802-B16A-CF9FBFFB6600}"/>
              </a:ext>
            </a:extLst>
          </p:cNvPr>
          <p:cNvSpPr>
            <a:spLocks noChangeShapeType="1"/>
          </p:cNvSpPr>
          <p:nvPr/>
        </p:nvSpPr>
        <p:spPr bwMode="auto">
          <a:xfrm flipV="1">
            <a:off x="-78182" y="3207655"/>
            <a:ext cx="12383124" cy="46851"/>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2" name="Line 6">
            <a:extLst>
              <a:ext uri="{FF2B5EF4-FFF2-40B4-BE49-F238E27FC236}">
                <a16:creationId xmlns:a16="http://schemas.microsoft.com/office/drawing/2014/main" id="{A012A626-B9D0-408A-A01D-84D6BA0747E0}"/>
              </a:ext>
            </a:extLst>
          </p:cNvPr>
          <p:cNvSpPr>
            <a:spLocks noChangeShapeType="1"/>
          </p:cNvSpPr>
          <p:nvPr/>
        </p:nvSpPr>
        <p:spPr bwMode="auto">
          <a:xfrm flipH="1">
            <a:off x="2133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3" name="Line 7">
            <a:extLst>
              <a:ext uri="{FF2B5EF4-FFF2-40B4-BE49-F238E27FC236}">
                <a16:creationId xmlns:a16="http://schemas.microsoft.com/office/drawing/2014/main" id="{34141AFE-5A09-4DF1-9B70-1BF96E7349C4}"/>
              </a:ext>
            </a:extLst>
          </p:cNvPr>
          <p:cNvSpPr>
            <a:spLocks noChangeShapeType="1"/>
          </p:cNvSpPr>
          <p:nvPr/>
        </p:nvSpPr>
        <p:spPr bwMode="auto">
          <a:xfrm flipH="1">
            <a:off x="2438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4" name="Line 8">
            <a:extLst>
              <a:ext uri="{FF2B5EF4-FFF2-40B4-BE49-F238E27FC236}">
                <a16:creationId xmlns:a16="http://schemas.microsoft.com/office/drawing/2014/main" id="{FCD6C432-E503-4728-9C64-E587717845DD}"/>
              </a:ext>
            </a:extLst>
          </p:cNvPr>
          <p:cNvSpPr>
            <a:spLocks noChangeShapeType="1"/>
          </p:cNvSpPr>
          <p:nvPr/>
        </p:nvSpPr>
        <p:spPr bwMode="auto">
          <a:xfrm flipH="1">
            <a:off x="2819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5" name="Line 9">
            <a:extLst>
              <a:ext uri="{FF2B5EF4-FFF2-40B4-BE49-F238E27FC236}">
                <a16:creationId xmlns:a16="http://schemas.microsoft.com/office/drawing/2014/main" id="{65825D45-B779-4E59-9866-571CA2976D7B}"/>
              </a:ext>
            </a:extLst>
          </p:cNvPr>
          <p:cNvSpPr>
            <a:spLocks noChangeShapeType="1"/>
          </p:cNvSpPr>
          <p:nvPr/>
        </p:nvSpPr>
        <p:spPr bwMode="auto">
          <a:xfrm>
            <a:off x="-56718" y="2775472"/>
            <a:ext cx="12618092" cy="6759"/>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4346" name="Line 10">
            <a:extLst>
              <a:ext uri="{FF2B5EF4-FFF2-40B4-BE49-F238E27FC236}">
                <a16:creationId xmlns:a16="http://schemas.microsoft.com/office/drawing/2014/main" id="{9A51325B-ADBA-468D-92A4-C68BC538F83D}"/>
              </a:ext>
            </a:extLst>
          </p:cNvPr>
          <p:cNvSpPr>
            <a:spLocks noChangeShapeType="1"/>
          </p:cNvSpPr>
          <p:nvPr/>
        </p:nvSpPr>
        <p:spPr bwMode="auto">
          <a:xfrm>
            <a:off x="-59402" y="3234908"/>
            <a:ext cx="12482769" cy="22518"/>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7" name="Line 11">
            <a:extLst>
              <a:ext uri="{FF2B5EF4-FFF2-40B4-BE49-F238E27FC236}">
                <a16:creationId xmlns:a16="http://schemas.microsoft.com/office/drawing/2014/main" id="{6D06F032-8B89-412E-8791-27130E704B9F}"/>
              </a:ext>
            </a:extLst>
          </p:cNvPr>
          <p:cNvSpPr>
            <a:spLocks noChangeShapeType="1"/>
          </p:cNvSpPr>
          <p:nvPr/>
        </p:nvSpPr>
        <p:spPr bwMode="auto">
          <a:xfrm>
            <a:off x="6400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8" name="Rectangle 12">
            <a:extLst>
              <a:ext uri="{FF2B5EF4-FFF2-40B4-BE49-F238E27FC236}">
                <a16:creationId xmlns:a16="http://schemas.microsoft.com/office/drawing/2014/main" id="{0EBAF12C-E3A8-4C8C-A0C0-CCB3E7D91879}"/>
              </a:ext>
            </a:extLst>
          </p:cNvPr>
          <p:cNvSpPr>
            <a:spLocks noChangeArrowheads="1"/>
          </p:cNvSpPr>
          <p:nvPr/>
        </p:nvSpPr>
        <p:spPr bwMode="auto">
          <a:xfrm>
            <a:off x="1524000" y="1600200"/>
            <a:ext cx="9144000" cy="76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49" name="Line 13">
            <a:extLst>
              <a:ext uri="{FF2B5EF4-FFF2-40B4-BE49-F238E27FC236}">
                <a16:creationId xmlns:a16="http://schemas.microsoft.com/office/drawing/2014/main" id="{422F6C46-7E0E-4F50-AD37-7B38CC5943E5}"/>
              </a:ext>
            </a:extLst>
          </p:cNvPr>
          <p:cNvSpPr>
            <a:spLocks noChangeShapeType="1"/>
          </p:cNvSpPr>
          <p:nvPr/>
        </p:nvSpPr>
        <p:spPr bwMode="auto">
          <a:xfrm>
            <a:off x="1752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0" name="Line 14">
            <a:extLst>
              <a:ext uri="{FF2B5EF4-FFF2-40B4-BE49-F238E27FC236}">
                <a16:creationId xmlns:a16="http://schemas.microsoft.com/office/drawing/2014/main" id="{2C39CE86-BEA4-4BEF-99A8-3E1C168E6809}"/>
              </a:ext>
            </a:extLst>
          </p:cNvPr>
          <p:cNvSpPr>
            <a:spLocks noChangeShapeType="1"/>
          </p:cNvSpPr>
          <p:nvPr/>
        </p:nvSpPr>
        <p:spPr bwMode="auto">
          <a:xfrm>
            <a:off x="2133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1" name="Line 15">
            <a:extLst>
              <a:ext uri="{FF2B5EF4-FFF2-40B4-BE49-F238E27FC236}">
                <a16:creationId xmlns:a16="http://schemas.microsoft.com/office/drawing/2014/main" id="{FDBB399B-FFC2-4589-B8C3-84BDC66FF65D}"/>
              </a:ext>
            </a:extLst>
          </p:cNvPr>
          <p:cNvSpPr>
            <a:spLocks noChangeShapeType="1"/>
          </p:cNvSpPr>
          <p:nvPr/>
        </p:nvSpPr>
        <p:spPr bwMode="auto">
          <a:xfrm>
            <a:off x="26670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2" name="Line 16">
            <a:extLst>
              <a:ext uri="{FF2B5EF4-FFF2-40B4-BE49-F238E27FC236}">
                <a16:creationId xmlns:a16="http://schemas.microsoft.com/office/drawing/2014/main" id="{724FD3BD-7956-4D32-A9FC-12DFBA0F4FF2}"/>
              </a:ext>
            </a:extLst>
          </p:cNvPr>
          <p:cNvSpPr>
            <a:spLocks noChangeShapeType="1"/>
          </p:cNvSpPr>
          <p:nvPr/>
        </p:nvSpPr>
        <p:spPr bwMode="auto">
          <a:xfrm>
            <a:off x="32004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3" name="Line 17">
            <a:extLst>
              <a:ext uri="{FF2B5EF4-FFF2-40B4-BE49-F238E27FC236}">
                <a16:creationId xmlns:a16="http://schemas.microsoft.com/office/drawing/2014/main" id="{C570B046-7843-443F-AFC2-16A30EDCBA70}"/>
              </a:ext>
            </a:extLst>
          </p:cNvPr>
          <p:cNvSpPr>
            <a:spLocks noChangeShapeType="1"/>
          </p:cNvSpPr>
          <p:nvPr/>
        </p:nvSpPr>
        <p:spPr bwMode="auto">
          <a:xfrm>
            <a:off x="36576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4" name="Line 18">
            <a:extLst>
              <a:ext uri="{FF2B5EF4-FFF2-40B4-BE49-F238E27FC236}">
                <a16:creationId xmlns:a16="http://schemas.microsoft.com/office/drawing/2014/main" id="{F9D172CE-4871-4819-B966-4E6B43A6CE7C}"/>
              </a:ext>
            </a:extLst>
          </p:cNvPr>
          <p:cNvSpPr>
            <a:spLocks noChangeShapeType="1"/>
          </p:cNvSpPr>
          <p:nvPr/>
        </p:nvSpPr>
        <p:spPr bwMode="auto">
          <a:xfrm>
            <a:off x="4114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5" name="Line 19">
            <a:extLst>
              <a:ext uri="{FF2B5EF4-FFF2-40B4-BE49-F238E27FC236}">
                <a16:creationId xmlns:a16="http://schemas.microsoft.com/office/drawing/2014/main" id="{C169CCFB-C9AC-4703-ADD0-883F5432A1C3}"/>
              </a:ext>
            </a:extLst>
          </p:cNvPr>
          <p:cNvSpPr>
            <a:spLocks noChangeShapeType="1"/>
          </p:cNvSpPr>
          <p:nvPr/>
        </p:nvSpPr>
        <p:spPr bwMode="auto">
          <a:xfrm>
            <a:off x="45720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6" name="Line 20">
            <a:extLst>
              <a:ext uri="{FF2B5EF4-FFF2-40B4-BE49-F238E27FC236}">
                <a16:creationId xmlns:a16="http://schemas.microsoft.com/office/drawing/2014/main" id="{5073EF43-4FE9-4306-BA6F-1D41019DA6CE}"/>
              </a:ext>
            </a:extLst>
          </p:cNvPr>
          <p:cNvSpPr>
            <a:spLocks noChangeShapeType="1"/>
          </p:cNvSpPr>
          <p:nvPr/>
        </p:nvSpPr>
        <p:spPr bwMode="auto">
          <a:xfrm>
            <a:off x="50292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7" name="Line 21">
            <a:extLst>
              <a:ext uri="{FF2B5EF4-FFF2-40B4-BE49-F238E27FC236}">
                <a16:creationId xmlns:a16="http://schemas.microsoft.com/office/drawing/2014/main" id="{697C5669-5766-4C3F-A019-6F1EC20428B5}"/>
              </a:ext>
            </a:extLst>
          </p:cNvPr>
          <p:cNvSpPr>
            <a:spLocks noChangeShapeType="1"/>
          </p:cNvSpPr>
          <p:nvPr/>
        </p:nvSpPr>
        <p:spPr bwMode="auto">
          <a:xfrm>
            <a:off x="54864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8" name="Line 22">
            <a:extLst>
              <a:ext uri="{FF2B5EF4-FFF2-40B4-BE49-F238E27FC236}">
                <a16:creationId xmlns:a16="http://schemas.microsoft.com/office/drawing/2014/main" id="{0ECC55C4-4595-41B6-B62D-9F9C2E8FAC3E}"/>
              </a:ext>
            </a:extLst>
          </p:cNvPr>
          <p:cNvSpPr>
            <a:spLocks noChangeShapeType="1"/>
          </p:cNvSpPr>
          <p:nvPr/>
        </p:nvSpPr>
        <p:spPr bwMode="auto">
          <a:xfrm>
            <a:off x="6858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9" name="Line 23">
            <a:extLst>
              <a:ext uri="{FF2B5EF4-FFF2-40B4-BE49-F238E27FC236}">
                <a16:creationId xmlns:a16="http://schemas.microsoft.com/office/drawing/2014/main" id="{86C42D5A-6152-49BB-A256-886F57DF5DA9}"/>
              </a:ext>
            </a:extLst>
          </p:cNvPr>
          <p:cNvSpPr>
            <a:spLocks noChangeShapeType="1"/>
          </p:cNvSpPr>
          <p:nvPr/>
        </p:nvSpPr>
        <p:spPr bwMode="auto">
          <a:xfrm>
            <a:off x="73152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0" name="Line 24">
            <a:extLst>
              <a:ext uri="{FF2B5EF4-FFF2-40B4-BE49-F238E27FC236}">
                <a16:creationId xmlns:a16="http://schemas.microsoft.com/office/drawing/2014/main" id="{7B5C41D7-BD9F-4DAB-BDED-90E012CA38D9}"/>
              </a:ext>
            </a:extLst>
          </p:cNvPr>
          <p:cNvSpPr>
            <a:spLocks noChangeShapeType="1"/>
          </p:cNvSpPr>
          <p:nvPr/>
        </p:nvSpPr>
        <p:spPr bwMode="auto">
          <a:xfrm>
            <a:off x="77724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1" name="Line 25">
            <a:extLst>
              <a:ext uri="{FF2B5EF4-FFF2-40B4-BE49-F238E27FC236}">
                <a16:creationId xmlns:a16="http://schemas.microsoft.com/office/drawing/2014/main" id="{704EE9F0-9C7F-43FE-9448-A0B490FC093B}"/>
              </a:ext>
            </a:extLst>
          </p:cNvPr>
          <p:cNvSpPr>
            <a:spLocks noChangeShapeType="1"/>
          </p:cNvSpPr>
          <p:nvPr/>
        </p:nvSpPr>
        <p:spPr bwMode="auto">
          <a:xfrm>
            <a:off x="81534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2" name="Line 26">
            <a:extLst>
              <a:ext uri="{FF2B5EF4-FFF2-40B4-BE49-F238E27FC236}">
                <a16:creationId xmlns:a16="http://schemas.microsoft.com/office/drawing/2014/main" id="{66A8A4F0-4927-4ECE-BE4A-90FB96DABE25}"/>
              </a:ext>
            </a:extLst>
          </p:cNvPr>
          <p:cNvSpPr>
            <a:spLocks noChangeShapeType="1"/>
          </p:cNvSpPr>
          <p:nvPr/>
        </p:nvSpPr>
        <p:spPr bwMode="auto">
          <a:xfrm>
            <a:off x="8610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3" name="Line 27">
            <a:extLst>
              <a:ext uri="{FF2B5EF4-FFF2-40B4-BE49-F238E27FC236}">
                <a16:creationId xmlns:a16="http://schemas.microsoft.com/office/drawing/2014/main" id="{2F1F5FB8-C305-4AD5-A171-A9CC6E8BCC4D}"/>
              </a:ext>
            </a:extLst>
          </p:cNvPr>
          <p:cNvSpPr>
            <a:spLocks noChangeShapeType="1"/>
          </p:cNvSpPr>
          <p:nvPr/>
        </p:nvSpPr>
        <p:spPr bwMode="auto">
          <a:xfrm>
            <a:off x="9067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4" name="Line 28">
            <a:extLst>
              <a:ext uri="{FF2B5EF4-FFF2-40B4-BE49-F238E27FC236}">
                <a16:creationId xmlns:a16="http://schemas.microsoft.com/office/drawing/2014/main" id="{0F81A06D-6F9B-4FA1-B1C9-6AB522AA2F59}"/>
              </a:ext>
            </a:extLst>
          </p:cNvPr>
          <p:cNvSpPr>
            <a:spLocks noChangeShapeType="1"/>
          </p:cNvSpPr>
          <p:nvPr/>
        </p:nvSpPr>
        <p:spPr bwMode="auto">
          <a:xfrm>
            <a:off x="9525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5" name="Line 29">
            <a:extLst>
              <a:ext uri="{FF2B5EF4-FFF2-40B4-BE49-F238E27FC236}">
                <a16:creationId xmlns:a16="http://schemas.microsoft.com/office/drawing/2014/main" id="{945BD86F-7E3C-4436-A83B-C3C5E939FC49}"/>
              </a:ext>
            </a:extLst>
          </p:cNvPr>
          <p:cNvSpPr>
            <a:spLocks noChangeShapeType="1"/>
          </p:cNvSpPr>
          <p:nvPr/>
        </p:nvSpPr>
        <p:spPr bwMode="auto">
          <a:xfrm>
            <a:off x="9906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6" name="Line 30">
            <a:extLst>
              <a:ext uri="{FF2B5EF4-FFF2-40B4-BE49-F238E27FC236}">
                <a16:creationId xmlns:a16="http://schemas.microsoft.com/office/drawing/2014/main" id="{7F3A3D4A-978A-4A34-880C-BD948ED4AF46}"/>
              </a:ext>
            </a:extLst>
          </p:cNvPr>
          <p:cNvSpPr>
            <a:spLocks noChangeShapeType="1"/>
          </p:cNvSpPr>
          <p:nvPr/>
        </p:nvSpPr>
        <p:spPr bwMode="auto">
          <a:xfrm>
            <a:off x="10363200" y="685800"/>
            <a:ext cx="0" cy="8382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7" name="Line 31">
            <a:extLst>
              <a:ext uri="{FF2B5EF4-FFF2-40B4-BE49-F238E27FC236}">
                <a16:creationId xmlns:a16="http://schemas.microsoft.com/office/drawing/2014/main" id="{AD774B3B-B63D-4795-A3D7-EC972F5AE475}"/>
              </a:ext>
            </a:extLst>
          </p:cNvPr>
          <p:cNvSpPr>
            <a:spLocks noChangeShapeType="1"/>
          </p:cNvSpPr>
          <p:nvPr/>
        </p:nvSpPr>
        <p:spPr bwMode="auto">
          <a:xfrm>
            <a:off x="-257165" y="693715"/>
            <a:ext cx="12515837" cy="31315"/>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8" name="Line 32">
            <a:extLst>
              <a:ext uri="{FF2B5EF4-FFF2-40B4-BE49-F238E27FC236}">
                <a16:creationId xmlns:a16="http://schemas.microsoft.com/office/drawing/2014/main" id="{68BAAC3F-6053-405A-A4FC-8EB1BC3A13BA}"/>
              </a:ext>
            </a:extLst>
          </p:cNvPr>
          <p:cNvSpPr>
            <a:spLocks noChangeShapeType="1"/>
          </p:cNvSpPr>
          <p:nvPr/>
        </p:nvSpPr>
        <p:spPr bwMode="auto">
          <a:xfrm flipH="1">
            <a:off x="6324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9" name="Line 33">
            <a:extLst>
              <a:ext uri="{FF2B5EF4-FFF2-40B4-BE49-F238E27FC236}">
                <a16:creationId xmlns:a16="http://schemas.microsoft.com/office/drawing/2014/main" id="{6FF856FC-FD5E-49A7-8D83-3ABA57C6FF8E}"/>
              </a:ext>
            </a:extLst>
          </p:cNvPr>
          <p:cNvSpPr>
            <a:spLocks noChangeShapeType="1"/>
          </p:cNvSpPr>
          <p:nvPr/>
        </p:nvSpPr>
        <p:spPr bwMode="auto">
          <a:xfrm flipH="1">
            <a:off x="6781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0" name="Line 34">
            <a:extLst>
              <a:ext uri="{FF2B5EF4-FFF2-40B4-BE49-F238E27FC236}">
                <a16:creationId xmlns:a16="http://schemas.microsoft.com/office/drawing/2014/main" id="{19D47FAF-498B-4764-AEFA-4647D6C2BE30}"/>
              </a:ext>
            </a:extLst>
          </p:cNvPr>
          <p:cNvSpPr>
            <a:spLocks noChangeShapeType="1"/>
          </p:cNvSpPr>
          <p:nvPr/>
        </p:nvSpPr>
        <p:spPr bwMode="auto">
          <a:xfrm flipH="1">
            <a:off x="7162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1" name="Line 35">
            <a:extLst>
              <a:ext uri="{FF2B5EF4-FFF2-40B4-BE49-F238E27FC236}">
                <a16:creationId xmlns:a16="http://schemas.microsoft.com/office/drawing/2014/main" id="{ECE30A93-DEEC-40AB-AD4A-06071D3BEEDB}"/>
              </a:ext>
            </a:extLst>
          </p:cNvPr>
          <p:cNvSpPr>
            <a:spLocks noChangeShapeType="1"/>
          </p:cNvSpPr>
          <p:nvPr/>
        </p:nvSpPr>
        <p:spPr bwMode="auto">
          <a:xfrm flipH="1">
            <a:off x="7543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2" name="Line 36">
            <a:extLst>
              <a:ext uri="{FF2B5EF4-FFF2-40B4-BE49-F238E27FC236}">
                <a16:creationId xmlns:a16="http://schemas.microsoft.com/office/drawing/2014/main" id="{3E2CAAC9-0A99-4603-AE54-05B697C28B71}"/>
              </a:ext>
            </a:extLst>
          </p:cNvPr>
          <p:cNvSpPr>
            <a:spLocks noChangeShapeType="1"/>
          </p:cNvSpPr>
          <p:nvPr/>
        </p:nvSpPr>
        <p:spPr bwMode="auto">
          <a:xfrm flipH="1">
            <a:off x="7924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3" name="Line 37">
            <a:extLst>
              <a:ext uri="{FF2B5EF4-FFF2-40B4-BE49-F238E27FC236}">
                <a16:creationId xmlns:a16="http://schemas.microsoft.com/office/drawing/2014/main" id="{DD9ED0F2-1DF1-4883-B4DB-149292853B81}"/>
              </a:ext>
            </a:extLst>
          </p:cNvPr>
          <p:cNvSpPr>
            <a:spLocks noChangeShapeType="1"/>
          </p:cNvSpPr>
          <p:nvPr/>
        </p:nvSpPr>
        <p:spPr bwMode="auto">
          <a:xfrm flipH="1">
            <a:off x="8534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4" name="Line 38">
            <a:extLst>
              <a:ext uri="{FF2B5EF4-FFF2-40B4-BE49-F238E27FC236}">
                <a16:creationId xmlns:a16="http://schemas.microsoft.com/office/drawing/2014/main" id="{E736D714-FC2E-46DE-B194-5B4D9AB4D0EE}"/>
              </a:ext>
            </a:extLst>
          </p:cNvPr>
          <p:cNvSpPr>
            <a:spLocks noChangeShapeType="1"/>
          </p:cNvSpPr>
          <p:nvPr/>
        </p:nvSpPr>
        <p:spPr bwMode="auto">
          <a:xfrm flipH="1">
            <a:off x="8915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5" name="Line 39">
            <a:extLst>
              <a:ext uri="{FF2B5EF4-FFF2-40B4-BE49-F238E27FC236}">
                <a16:creationId xmlns:a16="http://schemas.microsoft.com/office/drawing/2014/main" id="{D1CE3673-8BC3-418A-8ABD-2BDB6FE71CAD}"/>
              </a:ext>
            </a:extLst>
          </p:cNvPr>
          <p:cNvSpPr>
            <a:spLocks noChangeShapeType="1"/>
          </p:cNvSpPr>
          <p:nvPr/>
        </p:nvSpPr>
        <p:spPr bwMode="auto">
          <a:xfrm flipH="1">
            <a:off x="9296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6" name="Line 40">
            <a:extLst>
              <a:ext uri="{FF2B5EF4-FFF2-40B4-BE49-F238E27FC236}">
                <a16:creationId xmlns:a16="http://schemas.microsoft.com/office/drawing/2014/main" id="{9295F3CA-88C8-4AA9-B322-0460DCE50E8F}"/>
              </a:ext>
            </a:extLst>
          </p:cNvPr>
          <p:cNvSpPr>
            <a:spLocks noChangeShapeType="1"/>
          </p:cNvSpPr>
          <p:nvPr/>
        </p:nvSpPr>
        <p:spPr bwMode="auto">
          <a:xfrm flipH="1">
            <a:off x="9677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7" name="Line 41">
            <a:extLst>
              <a:ext uri="{FF2B5EF4-FFF2-40B4-BE49-F238E27FC236}">
                <a16:creationId xmlns:a16="http://schemas.microsoft.com/office/drawing/2014/main" id="{69B24BAF-21AE-4B7B-8F88-E01BF6534B3F}"/>
              </a:ext>
            </a:extLst>
          </p:cNvPr>
          <p:cNvSpPr>
            <a:spLocks noChangeShapeType="1"/>
          </p:cNvSpPr>
          <p:nvPr/>
        </p:nvSpPr>
        <p:spPr bwMode="auto">
          <a:xfrm flipH="1">
            <a:off x="103632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8" name="Line 42">
            <a:extLst>
              <a:ext uri="{FF2B5EF4-FFF2-40B4-BE49-F238E27FC236}">
                <a16:creationId xmlns:a16="http://schemas.microsoft.com/office/drawing/2014/main" id="{EAD398DD-E315-4B5A-A889-A624A85D4421}"/>
              </a:ext>
            </a:extLst>
          </p:cNvPr>
          <p:cNvSpPr>
            <a:spLocks noChangeShapeType="1"/>
          </p:cNvSpPr>
          <p:nvPr/>
        </p:nvSpPr>
        <p:spPr bwMode="auto">
          <a:xfrm flipH="1">
            <a:off x="3962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9" name="Line 43">
            <a:extLst>
              <a:ext uri="{FF2B5EF4-FFF2-40B4-BE49-F238E27FC236}">
                <a16:creationId xmlns:a16="http://schemas.microsoft.com/office/drawing/2014/main" id="{29FDB369-EFEE-4AF5-B73F-AC1DA769BAC7}"/>
              </a:ext>
            </a:extLst>
          </p:cNvPr>
          <p:cNvSpPr>
            <a:spLocks noChangeShapeType="1"/>
          </p:cNvSpPr>
          <p:nvPr/>
        </p:nvSpPr>
        <p:spPr bwMode="auto">
          <a:xfrm flipH="1">
            <a:off x="4343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0" name="Line 44">
            <a:extLst>
              <a:ext uri="{FF2B5EF4-FFF2-40B4-BE49-F238E27FC236}">
                <a16:creationId xmlns:a16="http://schemas.microsoft.com/office/drawing/2014/main" id="{3C7C043F-2CCC-454D-839D-D407BCF53272}"/>
              </a:ext>
            </a:extLst>
          </p:cNvPr>
          <p:cNvSpPr>
            <a:spLocks noChangeShapeType="1"/>
          </p:cNvSpPr>
          <p:nvPr/>
        </p:nvSpPr>
        <p:spPr bwMode="auto">
          <a:xfrm flipH="1">
            <a:off x="4800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1" name="Line 45">
            <a:extLst>
              <a:ext uri="{FF2B5EF4-FFF2-40B4-BE49-F238E27FC236}">
                <a16:creationId xmlns:a16="http://schemas.microsoft.com/office/drawing/2014/main" id="{1E0C55AB-BF88-4CC5-93AD-E002C6BA73FB}"/>
              </a:ext>
            </a:extLst>
          </p:cNvPr>
          <p:cNvSpPr>
            <a:spLocks noChangeShapeType="1"/>
          </p:cNvSpPr>
          <p:nvPr/>
        </p:nvSpPr>
        <p:spPr bwMode="auto">
          <a:xfrm flipH="1">
            <a:off x="5181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2" name="Line 46">
            <a:extLst>
              <a:ext uri="{FF2B5EF4-FFF2-40B4-BE49-F238E27FC236}">
                <a16:creationId xmlns:a16="http://schemas.microsoft.com/office/drawing/2014/main" id="{4ECCB5AF-77CC-4E15-9165-73A4710B9E8A}"/>
              </a:ext>
            </a:extLst>
          </p:cNvPr>
          <p:cNvSpPr>
            <a:spLocks noChangeShapeType="1"/>
          </p:cNvSpPr>
          <p:nvPr/>
        </p:nvSpPr>
        <p:spPr bwMode="auto">
          <a:xfrm flipH="1">
            <a:off x="5562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3" name="Line 47">
            <a:extLst>
              <a:ext uri="{FF2B5EF4-FFF2-40B4-BE49-F238E27FC236}">
                <a16:creationId xmlns:a16="http://schemas.microsoft.com/office/drawing/2014/main" id="{9D8EA8F1-C06A-4DE2-A793-CE64B6FAA2BD}"/>
              </a:ext>
            </a:extLst>
          </p:cNvPr>
          <p:cNvSpPr>
            <a:spLocks noChangeShapeType="1"/>
          </p:cNvSpPr>
          <p:nvPr/>
        </p:nvSpPr>
        <p:spPr bwMode="auto">
          <a:xfrm flipH="1">
            <a:off x="5943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4" name="Line 48">
            <a:extLst>
              <a:ext uri="{FF2B5EF4-FFF2-40B4-BE49-F238E27FC236}">
                <a16:creationId xmlns:a16="http://schemas.microsoft.com/office/drawing/2014/main" id="{D4914E4D-4688-4501-A818-094297FE48AF}"/>
              </a:ext>
            </a:extLst>
          </p:cNvPr>
          <p:cNvSpPr>
            <a:spLocks noChangeShapeType="1"/>
          </p:cNvSpPr>
          <p:nvPr/>
        </p:nvSpPr>
        <p:spPr bwMode="auto">
          <a:xfrm flipH="1">
            <a:off x="35052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5" name="Line 49">
            <a:extLst>
              <a:ext uri="{FF2B5EF4-FFF2-40B4-BE49-F238E27FC236}">
                <a16:creationId xmlns:a16="http://schemas.microsoft.com/office/drawing/2014/main" id="{6D66AC6B-5BC1-419D-80DB-E1006A4F07DF}"/>
              </a:ext>
            </a:extLst>
          </p:cNvPr>
          <p:cNvSpPr>
            <a:spLocks noChangeShapeType="1"/>
          </p:cNvSpPr>
          <p:nvPr/>
        </p:nvSpPr>
        <p:spPr bwMode="auto">
          <a:xfrm flipH="1">
            <a:off x="10058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6" name="Line 50">
            <a:extLst>
              <a:ext uri="{FF2B5EF4-FFF2-40B4-BE49-F238E27FC236}">
                <a16:creationId xmlns:a16="http://schemas.microsoft.com/office/drawing/2014/main" id="{16883342-06E6-4C4C-AF9C-EA238CC6760D}"/>
              </a:ext>
            </a:extLst>
          </p:cNvPr>
          <p:cNvSpPr>
            <a:spLocks noChangeShapeType="1"/>
          </p:cNvSpPr>
          <p:nvPr/>
        </p:nvSpPr>
        <p:spPr bwMode="auto">
          <a:xfrm flipH="1">
            <a:off x="1752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7" name="Line 51">
            <a:extLst>
              <a:ext uri="{FF2B5EF4-FFF2-40B4-BE49-F238E27FC236}">
                <a16:creationId xmlns:a16="http://schemas.microsoft.com/office/drawing/2014/main" id="{5E83E571-99F4-40F7-9D01-349A1278C507}"/>
              </a:ext>
            </a:extLst>
          </p:cNvPr>
          <p:cNvSpPr>
            <a:spLocks noChangeShapeType="1"/>
          </p:cNvSpPr>
          <p:nvPr/>
        </p:nvSpPr>
        <p:spPr bwMode="auto">
          <a:xfrm flipH="1">
            <a:off x="8229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8" name="Rectangle 52">
            <a:extLst>
              <a:ext uri="{FF2B5EF4-FFF2-40B4-BE49-F238E27FC236}">
                <a16:creationId xmlns:a16="http://schemas.microsoft.com/office/drawing/2014/main" id="{668804BB-B2B6-40D4-A5BC-4928AB7983F8}"/>
              </a:ext>
            </a:extLst>
          </p:cNvPr>
          <p:cNvSpPr>
            <a:spLocks noChangeArrowheads="1"/>
          </p:cNvSpPr>
          <p:nvPr/>
        </p:nvSpPr>
        <p:spPr bwMode="auto">
          <a:xfrm>
            <a:off x="-68657" y="4440889"/>
            <a:ext cx="12384455" cy="337688"/>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89" name="Rectangle 53">
            <a:extLst>
              <a:ext uri="{FF2B5EF4-FFF2-40B4-BE49-F238E27FC236}">
                <a16:creationId xmlns:a16="http://schemas.microsoft.com/office/drawing/2014/main" id="{B5FECB0D-56C3-4A01-B036-EB638EC262D0}"/>
              </a:ext>
            </a:extLst>
          </p:cNvPr>
          <p:cNvSpPr>
            <a:spLocks noChangeArrowheads="1"/>
          </p:cNvSpPr>
          <p:nvPr/>
        </p:nvSpPr>
        <p:spPr bwMode="auto">
          <a:xfrm>
            <a:off x="-79515" y="4768686"/>
            <a:ext cx="12404861" cy="31797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90" name="Line 54">
            <a:extLst>
              <a:ext uri="{FF2B5EF4-FFF2-40B4-BE49-F238E27FC236}">
                <a16:creationId xmlns:a16="http://schemas.microsoft.com/office/drawing/2014/main" id="{499AF782-54ED-4234-A2ED-84E874382E74}"/>
              </a:ext>
            </a:extLst>
          </p:cNvPr>
          <p:cNvSpPr>
            <a:spLocks noChangeShapeType="1"/>
          </p:cNvSpPr>
          <p:nvPr/>
        </p:nvSpPr>
        <p:spPr bwMode="auto">
          <a:xfrm>
            <a:off x="1771650" y="4473777"/>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1" name="Line 55">
            <a:extLst>
              <a:ext uri="{FF2B5EF4-FFF2-40B4-BE49-F238E27FC236}">
                <a16:creationId xmlns:a16="http://schemas.microsoft.com/office/drawing/2014/main" id="{7FAEEAD0-3177-4F54-8E1D-E9E0083F73B6}"/>
              </a:ext>
            </a:extLst>
          </p:cNvPr>
          <p:cNvSpPr>
            <a:spLocks noChangeShapeType="1"/>
          </p:cNvSpPr>
          <p:nvPr/>
        </p:nvSpPr>
        <p:spPr bwMode="auto">
          <a:xfrm>
            <a:off x="8382000" y="446685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2" name="Line 56">
            <a:extLst>
              <a:ext uri="{FF2B5EF4-FFF2-40B4-BE49-F238E27FC236}">
                <a16:creationId xmlns:a16="http://schemas.microsoft.com/office/drawing/2014/main" id="{7A11E16C-2843-41A3-AB5F-4C5AA1DF629D}"/>
              </a:ext>
            </a:extLst>
          </p:cNvPr>
          <p:cNvSpPr>
            <a:spLocks noChangeShapeType="1"/>
          </p:cNvSpPr>
          <p:nvPr/>
        </p:nvSpPr>
        <p:spPr bwMode="auto">
          <a:xfrm>
            <a:off x="2152650" y="444780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3" name="Line 57">
            <a:extLst>
              <a:ext uri="{FF2B5EF4-FFF2-40B4-BE49-F238E27FC236}">
                <a16:creationId xmlns:a16="http://schemas.microsoft.com/office/drawing/2014/main" id="{18FE7602-AB71-499B-B7BF-61C1DD6C78ED}"/>
              </a:ext>
            </a:extLst>
          </p:cNvPr>
          <p:cNvSpPr>
            <a:spLocks noChangeShapeType="1"/>
          </p:cNvSpPr>
          <p:nvPr/>
        </p:nvSpPr>
        <p:spPr bwMode="auto">
          <a:xfrm>
            <a:off x="2571750" y="448590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4" name="Line 58">
            <a:extLst>
              <a:ext uri="{FF2B5EF4-FFF2-40B4-BE49-F238E27FC236}">
                <a16:creationId xmlns:a16="http://schemas.microsoft.com/office/drawing/2014/main" id="{97BBC596-5D01-4987-A8E8-90B85C49FE31}"/>
              </a:ext>
            </a:extLst>
          </p:cNvPr>
          <p:cNvSpPr>
            <a:spLocks noChangeShapeType="1"/>
          </p:cNvSpPr>
          <p:nvPr/>
        </p:nvSpPr>
        <p:spPr bwMode="auto">
          <a:xfrm>
            <a:off x="2971800" y="4482552"/>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5" name="Line 59">
            <a:extLst>
              <a:ext uri="{FF2B5EF4-FFF2-40B4-BE49-F238E27FC236}">
                <a16:creationId xmlns:a16="http://schemas.microsoft.com/office/drawing/2014/main" id="{49830C58-3121-42CD-A41C-00E446262ECC}"/>
              </a:ext>
            </a:extLst>
          </p:cNvPr>
          <p:cNvSpPr>
            <a:spLocks noChangeShapeType="1"/>
          </p:cNvSpPr>
          <p:nvPr/>
        </p:nvSpPr>
        <p:spPr bwMode="auto">
          <a:xfrm>
            <a:off x="3380670" y="4482552"/>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6" name="Line 60">
            <a:extLst>
              <a:ext uri="{FF2B5EF4-FFF2-40B4-BE49-F238E27FC236}">
                <a16:creationId xmlns:a16="http://schemas.microsoft.com/office/drawing/2014/main" id="{1C089989-F5AB-4724-9B0D-5027D6ED361E}"/>
              </a:ext>
            </a:extLst>
          </p:cNvPr>
          <p:cNvSpPr>
            <a:spLocks noChangeShapeType="1"/>
          </p:cNvSpPr>
          <p:nvPr/>
        </p:nvSpPr>
        <p:spPr bwMode="auto">
          <a:xfrm flipH="1">
            <a:off x="7915284" y="4466858"/>
            <a:ext cx="1" cy="330769"/>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7" name="Line 61">
            <a:extLst>
              <a:ext uri="{FF2B5EF4-FFF2-40B4-BE49-F238E27FC236}">
                <a16:creationId xmlns:a16="http://schemas.microsoft.com/office/drawing/2014/main" id="{F091CD58-529D-4FBE-B894-734E9C9DC5C5}"/>
              </a:ext>
            </a:extLst>
          </p:cNvPr>
          <p:cNvSpPr>
            <a:spLocks noChangeShapeType="1"/>
          </p:cNvSpPr>
          <p:nvPr/>
        </p:nvSpPr>
        <p:spPr bwMode="auto">
          <a:xfrm>
            <a:off x="7523240" y="4473777"/>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8" name="Line 62">
            <a:extLst>
              <a:ext uri="{FF2B5EF4-FFF2-40B4-BE49-F238E27FC236}">
                <a16:creationId xmlns:a16="http://schemas.microsoft.com/office/drawing/2014/main" id="{95CDCF44-5B6E-44B2-A8DC-786CADDC36F5}"/>
              </a:ext>
            </a:extLst>
          </p:cNvPr>
          <p:cNvSpPr>
            <a:spLocks noChangeShapeType="1"/>
          </p:cNvSpPr>
          <p:nvPr/>
        </p:nvSpPr>
        <p:spPr bwMode="auto">
          <a:xfrm>
            <a:off x="7029450" y="448590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9" name="Line 63">
            <a:extLst>
              <a:ext uri="{FF2B5EF4-FFF2-40B4-BE49-F238E27FC236}">
                <a16:creationId xmlns:a16="http://schemas.microsoft.com/office/drawing/2014/main" id="{0FB6FF7B-22B6-4443-A675-1DFBED9787FC}"/>
              </a:ext>
            </a:extLst>
          </p:cNvPr>
          <p:cNvSpPr>
            <a:spLocks noChangeShapeType="1"/>
          </p:cNvSpPr>
          <p:nvPr/>
        </p:nvSpPr>
        <p:spPr bwMode="auto">
          <a:xfrm>
            <a:off x="3734613" y="447675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0" name="Line 64">
            <a:extLst>
              <a:ext uri="{FF2B5EF4-FFF2-40B4-BE49-F238E27FC236}">
                <a16:creationId xmlns:a16="http://schemas.microsoft.com/office/drawing/2014/main" id="{09ED1D5E-E687-40A5-A20B-06A42D476AD2}"/>
              </a:ext>
            </a:extLst>
          </p:cNvPr>
          <p:cNvSpPr>
            <a:spLocks noChangeShapeType="1"/>
          </p:cNvSpPr>
          <p:nvPr/>
        </p:nvSpPr>
        <p:spPr bwMode="auto">
          <a:xfrm>
            <a:off x="4114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1" name="Line 65">
            <a:extLst>
              <a:ext uri="{FF2B5EF4-FFF2-40B4-BE49-F238E27FC236}">
                <a16:creationId xmlns:a16="http://schemas.microsoft.com/office/drawing/2014/main" id="{FA3E0609-44E3-40FD-A049-DB095F0291FA}"/>
              </a:ext>
            </a:extLst>
          </p:cNvPr>
          <p:cNvSpPr>
            <a:spLocks noChangeShapeType="1"/>
          </p:cNvSpPr>
          <p:nvPr/>
        </p:nvSpPr>
        <p:spPr bwMode="auto">
          <a:xfrm>
            <a:off x="4572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2" name="Line 66">
            <a:extLst>
              <a:ext uri="{FF2B5EF4-FFF2-40B4-BE49-F238E27FC236}">
                <a16:creationId xmlns:a16="http://schemas.microsoft.com/office/drawing/2014/main" id="{0ADF024D-89FA-4F1A-9AB4-7205AE2C0855}"/>
              </a:ext>
            </a:extLst>
          </p:cNvPr>
          <p:cNvSpPr>
            <a:spLocks noChangeShapeType="1"/>
          </p:cNvSpPr>
          <p:nvPr/>
        </p:nvSpPr>
        <p:spPr bwMode="auto">
          <a:xfrm>
            <a:off x="5038725" y="4473777"/>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3" name="Line 67">
            <a:extLst>
              <a:ext uri="{FF2B5EF4-FFF2-40B4-BE49-F238E27FC236}">
                <a16:creationId xmlns:a16="http://schemas.microsoft.com/office/drawing/2014/main" id="{988C5885-C065-431B-9587-543A44DD5C8B}"/>
              </a:ext>
            </a:extLst>
          </p:cNvPr>
          <p:cNvSpPr>
            <a:spLocks noChangeShapeType="1"/>
          </p:cNvSpPr>
          <p:nvPr/>
        </p:nvSpPr>
        <p:spPr bwMode="auto">
          <a:xfrm>
            <a:off x="5562600" y="446685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4" name="Line 68">
            <a:extLst>
              <a:ext uri="{FF2B5EF4-FFF2-40B4-BE49-F238E27FC236}">
                <a16:creationId xmlns:a16="http://schemas.microsoft.com/office/drawing/2014/main" id="{32F6D72D-4E04-4C29-924C-D7323F22FFE8}"/>
              </a:ext>
            </a:extLst>
          </p:cNvPr>
          <p:cNvSpPr>
            <a:spLocks noChangeShapeType="1"/>
          </p:cNvSpPr>
          <p:nvPr/>
        </p:nvSpPr>
        <p:spPr bwMode="auto">
          <a:xfrm>
            <a:off x="6096000" y="4473777"/>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5" name="Line 69">
            <a:extLst>
              <a:ext uri="{FF2B5EF4-FFF2-40B4-BE49-F238E27FC236}">
                <a16:creationId xmlns:a16="http://schemas.microsoft.com/office/drawing/2014/main" id="{8CE5A833-B60D-4DBE-9DEC-A272DD12BC12}"/>
              </a:ext>
            </a:extLst>
          </p:cNvPr>
          <p:cNvSpPr>
            <a:spLocks noChangeShapeType="1"/>
          </p:cNvSpPr>
          <p:nvPr/>
        </p:nvSpPr>
        <p:spPr bwMode="auto">
          <a:xfrm>
            <a:off x="6505575" y="448590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6" name="Line 70">
            <a:extLst>
              <a:ext uri="{FF2B5EF4-FFF2-40B4-BE49-F238E27FC236}">
                <a16:creationId xmlns:a16="http://schemas.microsoft.com/office/drawing/2014/main" id="{AD8D8A52-9368-41AD-993D-A25220FCE57D}"/>
              </a:ext>
            </a:extLst>
          </p:cNvPr>
          <p:cNvSpPr>
            <a:spLocks noChangeShapeType="1"/>
          </p:cNvSpPr>
          <p:nvPr/>
        </p:nvSpPr>
        <p:spPr bwMode="auto">
          <a:xfrm>
            <a:off x="10515600" y="446685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7" name="Line 71">
            <a:extLst>
              <a:ext uri="{FF2B5EF4-FFF2-40B4-BE49-F238E27FC236}">
                <a16:creationId xmlns:a16="http://schemas.microsoft.com/office/drawing/2014/main" id="{D4C5448A-1BF5-4745-A0DE-64F3B7F7F7E8}"/>
              </a:ext>
            </a:extLst>
          </p:cNvPr>
          <p:cNvSpPr>
            <a:spLocks noChangeShapeType="1"/>
          </p:cNvSpPr>
          <p:nvPr/>
        </p:nvSpPr>
        <p:spPr bwMode="auto">
          <a:xfrm>
            <a:off x="10134600" y="448590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8" name="Line 72">
            <a:extLst>
              <a:ext uri="{FF2B5EF4-FFF2-40B4-BE49-F238E27FC236}">
                <a16:creationId xmlns:a16="http://schemas.microsoft.com/office/drawing/2014/main" id="{CC0F19F9-02C4-435E-A98E-AF2D47954348}"/>
              </a:ext>
            </a:extLst>
          </p:cNvPr>
          <p:cNvSpPr>
            <a:spLocks noChangeShapeType="1"/>
          </p:cNvSpPr>
          <p:nvPr/>
        </p:nvSpPr>
        <p:spPr bwMode="auto">
          <a:xfrm>
            <a:off x="9755057" y="448590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9" name="Line 73">
            <a:extLst>
              <a:ext uri="{FF2B5EF4-FFF2-40B4-BE49-F238E27FC236}">
                <a16:creationId xmlns:a16="http://schemas.microsoft.com/office/drawing/2014/main" id="{81B7AD9B-5F75-4EC4-BE61-AF6B1A1D383F}"/>
              </a:ext>
            </a:extLst>
          </p:cNvPr>
          <p:cNvSpPr>
            <a:spLocks noChangeShapeType="1"/>
          </p:cNvSpPr>
          <p:nvPr/>
        </p:nvSpPr>
        <p:spPr bwMode="auto">
          <a:xfrm>
            <a:off x="92964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10" name="Line 74">
            <a:extLst>
              <a:ext uri="{FF2B5EF4-FFF2-40B4-BE49-F238E27FC236}">
                <a16:creationId xmlns:a16="http://schemas.microsoft.com/office/drawing/2014/main" id="{EF879939-913F-4F92-8592-FE2624376115}"/>
              </a:ext>
            </a:extLst>
          </p:cNvPr>
          <p:cNvSpPr>
            <a:spLocks noChangeShapeType="1"/>
          </p:cNvSpPr>
          <p:nvPr/>
        </p:nvSpPr>
        <p:spPr bwMode="auto">
          <a:xfrm>
            <a:off x="8839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4122" name="Picture 90">
            <a:extLst>
              <a:ext uri="{FF2B5EF4-FFF2-40B4-BE49-F238E27FC236}">
                <a16:creationId xmlns:a16="http://schemas.microsoft.com/office/drawing/2014/main" id="{70FE8BCC-314F-4B20-AAFE-74DB98966362}"/>
              </a:ext>
            </a:extLst>
          </p:cNvPr>
          <p:cNvPicPr>
            <a:picLocks noGrp="1" noChangeAspect="1" noChangeArrowheads="1"/>
          </p:cNvPicPr>
          <p:nvPr>
            <p:ph type="title"/>
          </p:nvPr>
        </p:nvPicPr>
        <p:blipFill>
          <a:blip r:embed="rId3" cstate="hqprint">
            <a:extLst>
              <a:ext uri="{28A0092B-C50C-407E-A947-70E740481C1C}">
                <a14:useLocalDpi xmlns:a14="http://schemas.microsoft.com/office/drawing/2010/main" val="0"/>
              </a:ext>
            </a:extLst>
          </a:blip>
          <a:srcRect/>
          <a:stretch>
            <a:fillRect/>
          </a:stretch>
        </p:blipFill>
        <p:spPr>
          <a:xfrm>
            <a:off x="6629400" y="1295400"/>
            <a:ext cx="247650" cy="350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427" name="Rectangle 91">
            <a:extLst>
              <a:ext uri="{FF2B5EF4-FFF2-40B4-BE49-F238E27FC236}">
                <a16:creationId xmlns:a16="http://schemas.microsoft.com/office/drawing/2014/main" id="{F4E7300E-7DA5-40F7-9594-DB8D7ACBE700}"/>
              </a:ext>
            </a:extLst>
          </p:cNvPr>
          <p:cNvSpPr>
            <a:spLocks noChangeArrowheads="1"/>
          </p:cNvSpPr>
          <p:nvPr/>
        </p:nvSpPr>
        <p:spPr bwMode="auto">
          <a:xfrm>
            <a:off x="-78182" y="1219200"/>
            <a:ext cx="12292380" cy="3810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6" name="AutoShape 75">
            <a:extLst>
              <a:ext uri="{FF2B5EF4-FFF2-40B4-BE49-F238E27FC236}">
                <a16:creationId xmlns:a16="http://schemas.microsoft.com/office/drawing/2014/main" id="{715651D9-70AE-4C1F-8D6C-8A24ED6301E3}"/>
              </a:ext>
            </a:extLst>
          </p:cNvPr>
          <p:cNvSpPr>
            <a:spLocks noChangeArrowheads="1"/>
          </p:cNvSpPr>
          <p:nvPr/>
        </p:nvSpPr>
        <p:spPr bwMode="auto">
          <a:xfrm rot="1765781">
            <a:off x="8620399" y="4686299"/>
            <a:ext cx="1219200" cy="685800"/>
          </a:xfrm>
          <a:prstGeom prst="flowChartDecision">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7" name="AutoShape 75">
            <a:extLst>
              <a:ext uri="{FF2B5EF4-FFF2-40B4-BE49-F238E27FC236}">
                <a16:creationId xmlns:a16="http://schemas.microsoft.com/office/drawing/2014/main" id="{A28E0CC5-2906-4263-A22B-4FEE227F2FFA}"/>
              </a:ext>
            </a:extLst>
          </p:cNvPr>
          <p:cNvSpPr>
            <a:spLocks noChangeArrowheads="1"/>
          </p:cNvSpPr>
          <p:nvPr/>
        </p:nvSpPr>
        <p:spPr bwMode="auto">
          <a:xfrm rot="1765781">
            <a:off x="3824436" y="4697717"/>
            <a:ext cx="1219200" cy="685800"/>
          </a:xfrm>
          <a:prstGeom prst="flowChartDecision">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8" name="Rectangle 76">
            <a:extLst>
              <a:ext uri="{FF2B5EF4-FFF2-40B4-BE49-F238E27FC236}">
                <a16:creationId xmlns:a16="http://schemas.microsoft.com/office/drawing/2014/main" id="{FE266C78-BFD6-4AD9-A348-0FFF3D6D7C4D}"/>
              </a:ext>
            </a:extLst>
          </p:cNvPr>
          <p:cNvSpPr>
            <a:spLocks noChangeArrowheads="1"/>
          </p:cNvSpPr>
          <p:nvPr/>
        </p:nvSpPr>
        <p:spPr bwMode="auto">
          <a:xfrm>
            <a:off x="9088307" y="5311795"/>
            <a:ext cx="685800" cy="990600"/>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9" name="Rectangle 76">
            <a:extLst>
              <a:ext uri="{FF2B5EF4-FFF2-40B4-BE49-F238E27FC236}">
                <a16:creationId xmlns:a16="http://schemas.microsoft.com/office/drawing/2014/main" id="{FDEC3A5B-8091-4DD7-A378-7B1C781D9996}"/>
              </a:ext>
            </a:extLst>
          </p:cNvPr>
          <p:cNvSpPr>
            <a:spLocks noChangeArrowheads="1"/>
          </p:cNvSpPr>
          <p:nvPr/>
        </p:nvSpPr>
        <p:spPr bwMode="auto">
          <a:xfrm>
            <a:off x="4267200" y="5334000"/>
            <a:ext cx="685800" cy="990600"/>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pic>
        <p:nvPicPr>
          <p:cNvPr id="130" name="Picture 12" descr="Con cá vàng phim Hoạt hình Vẽ Clip nghệ thuật - cá png tải về - Miễn phí  trong suốt Cá png Tải về.">
            <a:extLst>
              <a:ext uri="{FF2B5EF4-FFF2-40B4-BE49-F238E27FC236}">
                <a16:creationId xmlns:a16="http://schemas.microsoft.com/office/drawing/2014/main" id="{844847A9-30CB-4166-93F6-A2FC9ED5B942}"/>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6685040" y="5905500"/>
            <a:ext cx="838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12" descr="Con cá vàng phim Hoạt hình Vẽ Clip nghệ thuật - cá png tải về - Miễn phí  trong suốt Cá png Tải về.">
            <a:extLst>
              <a:ext uri="{FF2B5EF4-FFF2-40B4-BE49-F238E27FC236}">
                <a16:creationId xmlns:a16="http://schemas.microsoft.com/office/drawing/2014/main" id="{7E522D78-5D6A-4DF0-866D-715B0B1F4F8E}"/>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10819042" y="5807095"/>
            <a:ext cx="838200" cy="838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C9D9BA7-1294-417D-BA87-04261180B18F}"/>
              </a:ext>
            </a:extLst>
          </p:cNvPr>
          <p:cNvSpPr/>
          <p:nvPr/>
        </p:nvSpPr>
        <p:spPr>
          <a:xfrm>
            <a:off x="-68657" y="3315386"/>
            <a:ext cx="12292380" cy="1154416"/>
          </a:xfrm>
          <a:prstGeom prst="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Rectangle 144">
            <a:extLst>
              <a:ext uri="{FF2B5EF4-FFF2-40B4-BE49-F238E27FC236}">
                <a16:creationId xmlns:a16="http://schemas.microsoft.com/office/drawing/2014/main" id="{8D3C1F9C-1F40-4F27-B59E-83E42A6EB7B3}"/>
              </a:ext>
            </a:extLst>
          </p:cNvPr>
          <p:cNvSpPr/>
          <p:nvPr/>
        </p:nvSpPr>
        <p:spPr>
          <a:xfrm>
            <a:off x="-17765" y="1608316"/>
            <a:ext cx="12322707" cy="1115870"/>
          </a:xfrm>
          <a:prstGeom prst="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0E551D3-336D-49D2-A5FA-A08F53289F2A}"/>
              </a:ext>
            </a:extLst>
          </p:cNvPr>
          <p:cNvSpPr/>
          <p:nvPr/>
        </p:nvSpPr>
        <p:spPr>
          <a:xfrm>
            <a:off x="2152650" y="2057399"/>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91B762AA-E56A-408B-9DEC-DB98E98ECE72}"/>
              </a:ext>
            </a:extLst>
          </p:cNvPr>
          <p:cNvSpPr/>
          <p:nvPr/>
        </p:nvSpPr>
        <p:spPr>
          <a:xfrm>
            <a:off x="4879023" y="209970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2FC5CA59-9A29-4905-B631-758E733545DE}"/>
              </a:ext>
            </a:extLst>
          </p:cNvPr>
          <p:cNvSpPr/>
          <p:nvPr/>
        </p:nvSpPr>
        <p:spPr>
          <a:xfrm>
            <a:off x="8421163" y="2086153"/>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C030B4FD-CD37-4B9F-BDAF-256B8D7DD181}"/>
              </a:ext>
            </a:extLst>
          </p:cNvPr>
          <p:cNvSpPr/>
          <p:nvPr/>
        </p:nvSpPr>
        <p:spPr>
          <a:xfrm>
            <a:off x="2180520" y="3763660"/>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67D1CFA9-01A5-4C1D-9742-0386FBDF55BC}"/>
              </a:ext>
            </a:extLst>
          </p:cNvPr>
          <p:cNvSpPr/>
          <p:nvPr/>
        </p:nvSpPr>
        <p:spPr>
          <a:xfrm>
            <a:off x="4997409" y="3796995"/>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C7317D10-C2C2-4D97-8A5B-1844885C72B2}"/>
              </a:ext>
            </a:extLst>
          </p:cNvPr>
          <p:cNvSpPr/>
          <p:nvPr/>
        </p:nvSpPr>
        <p:spPr>
          <a:xfrm>
            <a:off x="8505825" y="377510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8" name="Picture 6" descr="Nhân Vật Hoạt Hình Vẽ Tay đi Chợ đôi Hình ảnh | Định dạng hình ảnh PSD  611462049| vn.lovepik.com">
            <a:extLst>
              <a:ext uri="{FF2B5EF4-FFF2-40B4-BE49-F238E27FC236}">
                <a16:creationId xmlns:a16="http://schemas.microsoft.com/office/drawing/2014/main" id="{AA6203E1-798D-458C-B7CF-9D3743976F66}"/>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60215" y="-97654"/>
            <a:ext cx="1752600" cy="1922067"/>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22" descr="Chiếc xe thể thao Toyota 2CV Clip nghệ thuật - xe hoạt hình png tải về -  Miễn phí trong suốt Xe png Tải về.">
            <a:extLst>
              <a:ext uri="{FF2B5EF4-FFF2-40B4-BE49-F238E27FC236}">
                <a16:creationId xmlns:a16="http://schemas.microsoft.com/office/drawing/2014/main" id="{BAF4389A-7780-4AE6-91F4-41534ECE725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8824" l="2667" r="96000"/>
                    </a14:imgEffect>
                  </a14:imgLayer>
                </a14:imgProps>
              </a:ext>
              <a:ext uri="{28A0092B-C50C-407E-A947-70E740481C1C}">
                <a14:useLocalDpi xmlns:a14="http://schemas.microsoft.com/office/drawing/2010/main" val="0"/>
              </a:ext>
            </a:extLst>
          </a:blip>
          <a:srcRect/>
          <a:stretch>
            <a:fillRect/>
          </a:stretch>
        </p:blipFill>
        <p:spPr bwMode="auto">
          <a:xfrm>
            <a:off x="12420529" y="1295400"/>
            <a:ext cx="3352939" cy="1123949"/>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12" descr="vẽ tay thời trang hoạt hình cô gái chạy psd">
            <a:extLst>
              <a:ext uri="{FF2B5EF4-FFF2-40B4-BE49-F238E27FC236}">
                <a16:creationId xmlns:a16="http://schemas.microsoft.com/office/drawing/2014/main" id="{6710FE2E-8F13-441B-8852-10E5D3C4589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667" b="98333" l="10000" r="90000"/>
                    </a14:imgEffect>
                  </a14:imgLayer>
                </a14:imgProps>
              </a:ext>
              <a:ext uri="{28A0092B-C50C-407E-A947-70E740481C1C}">
                <a14:useLocalDpi xmlns:a14="http://schemas.microsoft.com/office/drawing/2010/main" val="0"/>
              </a:ext>
            </a:extLst>
          </a:blip>
          <a:srcRect/>
          <a:stretch>
            <a:fillRect/>
          </a:stretch>
        </p:blipFill>
        <p:spPr bwMode="auto">
          <a:xfrm>
            <a:off x="11946588" y="3286273"/>
            <a:ext cx="1655370" cy="1640044"/>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2">
            <a:extLst>
              <a:ext uri="{FF2B5EF4-FFF2-40B4-BE49-F238E27FC236}">
                <a16:creationId xmlns:a16="http://schemas.microsoft.com/office/drawing/2014/main" id="{25F44E21-28A8-4054-8E09-EADDF235A034}"/>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5490" b="89522" l="0" r="100000"/>
                    </a14:imgEffect>
                  </a14:imgLayer>
                </a14:imgProps>
              </a:ext>
              <a:ext uri="{28A0092B-C50C-407E-A947-70E740481C1C}">
                <a14:useLocalDpi xmlns:a14="http://schemas.microsoft.com/office/drawing/2010/main" val="0"/>
              </a:ext>
            </a:extLst>
          </a:blip>
          <a:srcRect/>
          <a:stretch>
            <a:fillRect/>
          </a:stretch>
        </p:blipFill>
        <p:spPr bwMode="auto">
          <a:xfrm>
            <a:off x="12658983" y="1295400"/>
            <a:ext cx="4405130" cy="3434906"/>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a:extLst>
              <a:ext uri="{FF2B5EF4-FFF2-40B4-BE49-F238E27FC236}">
                <a16:creationId xmlns:a16="http://schemas.microsoft.com/office/drawing/2014/main" id="{3E28474E-0684-46E9-937C-55F558399920}"/>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404587" y="219255"/>
            <a:ext cx="1838144" cy="1838144"/>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30" descr="Hình ảnh Phim Hoạt Hình Học Sinh đi Xe đạp, Phim Hoạt Hình đi Xe đạp, Phim Hoạt  Hình Xe đạp, Phim Hoạt Hình đi Xe đạp để Giảm Cân miễn phí">
            <a:extLst>
              <a:ext uri="{FF2B5EF4-FFF2-40B4-BE49-F238E27FC236}">
                <a16:creationId xmlns:a16="http://schemas.microsoft.com/office/drawing/2014/main" id="{E951C311-E5D1-4F26-A2BE-7CBBB1A0AC30}"/>
              </a:ext>
            </a:extLst>
          </p:cNvPr>
          <p:cNvPicPr>
            <a:picLocks noChangeAspect="1" noChangeArrowheads="1"/>
          </p:cNvPicPr>
          <p:nvPr/>
        </p:nvPicPr>
        <p:blipFill>
          <a:blip r:embed="rId16" cstate="hqprint">
            <a:extLst>
              <a:ext uri="{BEBA8EAE-BF5A-486C-A8C5-ECC9F3942E4B}">
                <a14:imgProps xmlns:a14="http://schemas.microsoft.com/office/drawing/2010/main">
                  <a14:imgLayer r:embed="rId17">
                    <a14:imgEffect>
                      <a14:backgroundRemoval t="9167" b="84000" l="10000" r="90000"/>
                    </a14:imgEffect>
                  </a14:imgLayer>
                </a14:imgProps>
              </a:ext>
              <a:ext uri="{28A0092B-C50C-407E-A947-70E740481C1C}">
                <a14:useLocalDpi xmlns:a14="http://schemas.microsoft.com/office/drawing/2010/main" val="0"/>
              </a:ext>
            </a:extLst>
          </a:blip>
          <a:srcRect/>
          <a:stretch>
            <a:fillRect/>
          </a:stretch>
        </p:blipFill>
        <p:spPr bwMode="auto">
          <a:xfrm>
            <a:off x="-1777647" y="2174866"/>
            <a:ext cx="1777647" cy="17994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355034B-399C-4CC4-8100-C899B1323B9E}"/>
              </a:ext>
            </a:extLst>
          </p:cNvPr>
          <p:cNvSpPr txBox="1"/>
          <p:nvPr/>
        </p:nvSpPr>
        <p:spPr>
          <a:xfrm>
            <a:off x="127030" y="5341257"/>
            <a:ext cx="4389558" cy="1446550"/>
          </a:xfrm>
          <a:prstGeom prst="rect">
            <a:avLst/>
          </a:prstGeom>
          <a:noFill/>
        </p:spPr>
        <p:txBody>
          <a:bodyPr wrap="square" rtlCol="0">
            <a:spAutoFit/>
          </a:bodyPr>
          <a:lstStyle/>
          <a:p>
            <a:r>
              <a:rPr lang="vi-VN" sz="4400" b="1" dirty="0">
                <a:solidFill>
                  <a:srgbClr val="002060"/>
                </a:solidFill>
                <a:latin typeface="Times New Roman" panose="02020603050405020304" pitchFamily="18" charset="0"/>
                <a:cs typeface="Times New Roman" panose="02020603050405020304" pitchFamily="18" charset="0"/>
              </a:rPr>
              <a:t>Nhân dân đi bên</a:t>
            </a:r>
            <a:br>
              <a:rPr lang="vi-VN" sz="4400" b="1" dirty="0">
                <a:solidFill>
                  <a:srgbClr val="002060"/>
                </a:solidFill>
                <a:latin typeface="Times New Roman" panose="02020603050405020304" pitchFamily="18" charset="0"/>
                <a:cs typeface="Times New Roman" panose="02020603050405020304" pitchFamily="18" charset="0"/>
              </a:rPr>
            </a:br>
            <a:r>
              <a:rPr lang="vi-VN" sz="4400" b="1" dirty="0">
                <a:solidFill>
                  <a:srgbClr val="002060"/>
                </a:solidFill>
                <a:latin typeface="Times New Roman" panose="02020603050405020304" pitchFamily="18" charset="0"/>
                <a:cs typeface="Times New Roman" panose="02020603050405020304" pitchFamily="18" charset="0"/>
              </a:rPr>
              <a:t>Tàu xe chạy giữa</a:t>
            </a:r>
            <a:endParaRPr lang="en-US" sz="4400" dirty="0">
              <a:solidFill>
                <a:schemeClr val="accent2">
                  <a:lumMod val="50000"/>
                </a:schemeClr>
              </a:solidFill>
            </a:endParaRPr>
          </a:p>
        </p:txBody>
      </p:sp>
      <p:pic>
        <p:nvPicPr>
          <p:cNvPr id="111" name="Picture 2">
            <a:extLst>
              <a:ext uri="{FF2B5EF4-FFF2-40B4-BE49-F238E27FC236}">
                <a16:creationId xmlns:a16="http://schemas.microsoft.com/office/drawing/2014/main" id="{5CDA2DEF-108A-415B-929E-9C7BF0789A8A}"/>
              </a:ext>
            </a:extLst>
          </p:cNvPr>
          <p:cNvPicPr>
            <a:picLocks noChangeAspect="1" noChangeArrowheads="1"/>
          </p:cNvPicPr>
          <p:nvPr/>
        </p:nvPicPr>
        <p:blipFill>
          <a:blip r:embed="rId18" cstate="hqprint">
            <a:extLst>
              <a:ext uri="{BEBA8EAE-BF5A-486C-A8C5-ECC9F3942E4B}">
                <a14:imgProps xmlns:a14="http://schemas.microsoft.com/office/drawing/2010/main">
                  <a14:imgLayer r:embed="rId19">
                    <a14:imgEffect>
                      <a14:backgroundRemoval t="7333" b="96750" l="10000" r="90000"/>
                    </a14:imgEffect>
                  </a14:imgLayer>
                </a14:imgProps>
              </a:ext>
              <a:ext uri="{28A0092B-C50C-407E-A947-70E740481C1C}">
                <a14:useLocalDpi xmlns:a14="http://schemas.microsoft.com/office/drawing/2010/main" val="0"/>
              </a:ext>
            </a:extLst>
          </a:blip>
          <a:srcRect/>
          <a:stretch>
            <a:fillRect/>
          </a:stretch>
        </p:blipFill>
        <p:spPr bwMode="auto">
          <a:xfrm>
            <a:off x="9488903" y="-297114"/>
            <a:ext cx="1249586" cy="1769258"/>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6" descr="Cách vẽ một chiếc xe hoạt hình mới nhất 2021 - Vẽ.vn">
            <a:extLst>
              <a:ext uri="{FF2B5EF4-FFF2-40B4-BE49-F238E27FC236}">
                <a16:creationId xmlns:a16="http://schemas.microsoft.com/office/drawing/2014/main" id="{B9E82498-7FFD-4008-A9EF-27EB11DEE43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033594" y="2477186"/>
            <a:ext cx="1999887" cy="1623895"/>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4">
            <a:extLst>
              <a:ext uri="{FF2B5EF4-FFF2-40B4-BE49-F238E27FC236}">
                <a16:creationId xmlns:a16="http://schemas.microsoft.com/office/drawing/2014/main" id="{CF646521-A2C1-4F1D-AE2C-F247F41D8D35}"/>
              </a:ext>
            </a:extLst>
          </p:cNvPr>
          <p:cNvPicPr>
            <a:picLocks noChangeAspect="1" noChangeArrowheads="1"/>
          </p:cNvPicPr>
          <p:nvPr/>
        </p:nvPicPr>
        <p:blipFill>
          <a:blip r:embed="rId21" cstate="hqprint">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649860" y="3228976"/>
            <a:ext cx="1768932" cy="1425393"/>
          </a:xfrm>
          <a:prstGeom prst="rect">
            <a:avLst/>
          </a:prstGeom>
          <a:noFill/>
          <a:extLst>
            <a:ext uri="{909E8E84-426E-40DD-AFC4-6F175D3DCCD1}">
              <a14:hiddenFill xmlns:a14="http://schemas.microsoft.com/office/drawing/2010/main">
                <a:solidFill>
                  <a:srgbClr val="FFFFFF"/>
                </a:solidFill>
              </a14:hiddenFill>
            </a:ext>
          </a:extLst>
        </p:spPr>
      </p:pic>
      <p:sp>
        <p:nvSpPr>
          <p:cNvPr id="102" name="Line 41">
            <a:extLst>
              <a:ext uri="{FF2B5EF4-FFF2-40B4-BE49-F238E27FC236}">
                <a16:creationId xmlns:a16="http://schemas.microsoft.com/office/drawing/2014/main" id="{4D479BC0-CCCB-4D09-AEC2-4942AF1BE1CE}"/>
              </a:ext>
            </a:extLst>
          </p:cNvPr>
          <p:cNvSpPr>
            <a:spLocks noChangeShapeType="1"/>
          </p:cNvSpPr>
          <p:nvPr/>
        </p:nvSpPr>
        <p:spPr bwMode="auto">
          <a:xfrm flipH="1">
            <a:off x="10800671" y="2829338"/>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 name="Line 41">
            <a:extLst>
              <a:ext uri="{FF2B5EF4-FFF2-40B4-BE49-F238E27FC236}">
                <a16:creationId xmlns:a16="http://schemas.microsoft.com/office/drawing/2014/main" id="{A0F8E5F9-7F5D-4DA5-A9C3-C6B23FC35D32}"/>
              </a:ext>
            </a:extLst>
          </p:cNvPr>
          <p:cNvSpPr>
            <a:spLocks noChangeShapeType="1"/>
          </p:cNvSpPr>
          <p:nvPr/>
        </p:nvSpPr>
        <p:spPr bwMode="auto">
          <a:xfrm flipH="1">
            <a:off x="11238142"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 name="Line 41">
            <a:extLst>
              <a:ext uri="{FF2B5EF4-FFF2-40B4-BE49-F238E27FC236}">
                <a16:creationId xmlns:a16="http://schemas.microsoft.com/office/drawing/2014/main" id="{D3D576FB-30F2-448B-AF68-17B54D8D72D5}"/>
              </a:ext>
            </a:extLst>
          </p:cNvPr>
          <p:cNvSpPr>
            <a:spLocks noChangeShapeType="1"/>
          </p:cNvSpPr>
          <p:nvPr/>
        </p:nvSpPr>
        <p:spPr bwMode="auto">
          <a:xfrm flipH="1">
            <a:off x="11684459" y="2828276"/>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 name="Line 41">
            <a:extLst>
              <a:ext uri="{FF2B5EF4-FFF2-40B4-BE49-F238E27FC236}">
                <a16:creationId xmlns:a16="http://schemas.microsoft.com/office/drawing/2014/main" id="{86CF590C-8A14-40C7-A47E-343605D70923}"/>
              </a:ext>
            </a:extLst>
          </p:cNvPr>
          <p:cNvSpPr>
            <a:spLocks noChangeShapeType="1"/>
          </p:cNvSpPr>
          <p:nvPr/>
        </p:nvSpPr>
        <p:spPr bwMode="auto">
          <a:xfrm flipH="1">
            <a:off x="12145312"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 name="Line 50">
            <a:extLst>
              <a:ext uri="{FF2B5EF4-FFF2-40B4-BE49-F238E27FC236}">
                <a16:creationId xmlns:a16="http://schemas.microsoft.com/office/drawing/2014/main" id="{4B5E15E0-79C8-48A5-8EF2-F7654428C832}"/>
              </a:ext>
            </a:extLst>
          </p:cNvPr>
          <p:cNvSpPr>
            <a:spLocks noChangeShapeType="1"/>
          </p:cNvSpPr>
          <p:nvPr/>
        </p:nvSpPr>
        <p:spPr bwMode="auto">
          <a:xfrm flipH="1">
            <a:off x="1371659"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 name="Line 50">
            <a:extLst>
              <a:ext uri="{FF2B5EF4-FFF2-40B4-BE49-F238E27FC236}">
                <a16:creationId xmlns:a16="http://schemas.microsoft.com/office/drawing/2014/main" id="{35924A18-0140-4617-8DBC-200C893FE9D2}"/>
              </a:ext>
            </a:extLst>
          </p:cNvPr>
          <p:cNvSpPr>
            <a:spLocks noChangeShapeType="1"/>
          </p:cNvSpPr>
          <p:nvPr/>
        </p:nvSpPr>
        <p:spPr bwMode="auto">
          <a:xfrm flipH="1">
            <a:off x="914950" y="281070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 name="Line 50">
            <a:extLst>
              <a:ext uri="{FF2B5EF4-FFF2-40B4-BE49-F238E27FC236}">
                <a16:creationId xmlns:a16="http://schemas.microsoft.com/office/drawing/2014/main" id="{3EF1B8E6-520D-4927-B99A-F02604D4DDAA}"/>
              </a:ext>
            </a:extLst>
          </p:cNvPr>
          <p:cNvSpPr>
            <a:spLocks noChangeShapeType="1"/>
          </p:cNvSpPr>
          <p:nvPr/>
        </p:nvSpPr>
        <p:spPr bwMode="auto">
          <a:xfrm flipH="1">
            <a:off x="476611" y="279859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 name="Line 50">
            <a:extLst>
              <a:ext uri="{FF2B5EF4-FFF2-40B4-BE49-F238E27FC236}">
                <a16:creationId xmlns:a16="http://schemas.microsoft.com/office/drawing/2014/main" id="{DDA1962F-37D9-435D-8528-70F834066D5F}"/>
              </a:ext>
            </a:extLst>
          </p:cNvPr>
          <p:cNvSpPr>
            <a:spLocks noChangeShapeType="1"/>
          </p:cNvSpPr>
          <p:nvPr/>
        </p:nvSpPr>
        <p:spPr bwMode="auto">
          <a:xfrm flipH="1">
            <a:off x="9165" y="281912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 name="Line 54">
            <a:extLst>
              <a:ext uri="{FF2B5EF4-FFF2-40B4-BE49-F238E27FC236}">
                <a16:creationId xmlns:a16="http://schemas.microsoft.com/office/drawing/2014/main" id="{2CEA7E71-289B-46CA-AF68-2D6665684AC1}"/>
              </a:ext>
            </a:extLst>
          </p:cNvPr>
          <p:cNvSpPr>
            <a:spLocks noChangeShapeType="1"/>
          </p:cNvSpPr>
          <p:nvPr/>
        </p:nvSpPr>
        <p:spPr bwMode="auto">
          <a:xfrm>
            <a:off x="1371659" y="4473777"/>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 name="Line 54">
            <a:extLst>
              <a:ext uri="{FF2B5EF4-FFF2-40B4-BE49-F238E27FC236}">
                <a16:creationId xmlns:a16="http://schemas.microsoft.com/office/drawing/2014/main" id="{66C7A1D8-A24D-465B-AB22-EF9E1475F30F}"/>
              </a:ext>
            </a:extLst>
          </p:cNvPr>
          <p:cNvSpPr>
            <a:spLocks noChangeShapeType="1"/>
          </p:cNvSpPr>
          <p:nvPr/>
        </p:nvSpPr>
        <p:spPr bwMode="auto">
          <a:xfrm>
            <a:off x="934000" y="4469802"/>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 name="Line 54">
            <a:extLst>
              <a:ext uri="{FF2B5EF4-FFF2-40B4-BE49-F238E27FC236}">
                <a16:creationId xmlns:a16="http://schemas.microsoft.com/office/drawing/2014/main" id="{E6F063CF-BEE4-473B-85BD-4FA630C2ED11}"/>
              </a:ext>
            </a:extLst>
          </p:cNvPr>
          <p:cNvSpPr>
            <a:spLocks noChangeShapeType="1"/>
          </p:cNvSpPr>
          <p:nvPr/>
        </p:nvSpPr>
        <p:spPr bwMode="auto">
          <a:xfrm>
            <a:off x="552811" y="4469802"/>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20" name="Line 54">
            <a:extLst>
              <a:ext uri="{FF2B5EF4-FFF2-40B4-BE49-F238E27FC236}">
                <a16:creationId xmlns:a16="http://schemas.microsoft.com/office/drawing/2014/main" id="{013BA1AA-A6DE-4B9E-BC11-D0A5A4BC1CAC}"/>
              </a:ext>
            </a:extLst>
          </p:cNvPr>
          <p:cNvSpPr>
            <a:spLocks noChangeShapeType="1"/>
          </p:cNvSpPr>
          <p:nvPr/>
        </p:nvSpPr>
        <p:spPr bwMode="auto">
          <a:xfrm>
            <a:off x="165130" y="448590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 name="Line 54">
            <a:extLst>
              <a:ext uri="{FF2B5EF4-FFF2-40B4-BE49-F238E27FC236}">
                <a16:creationId xmlns:a16="http://schemas.microsoft.com/office/drawing/2014/main" id="{2E596A06-1CA5-44C6-B99E-3DDC6F17F5D4}"/>
              </a:ext>
            </a:extLst>
          </p:cNvPr>
          <p:cNvSpPr>
            <a:spLocks noChangeShapeType="1"/>
          </p:cNvSpPr>
          <p:nvPr/>
        </p:nvSpPr>
        <p:spPr bwMode="auto">
          <a:xfrm>
            <a:off x="10876871" y="4469802"/>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 name="Line 54">
            <a:extLst>
              <a:ext uri="{FF2B5EF4-FFF2-40B4-BE49-F238E27FC236}">
                <a16:creationId xmlns:a16="http://schemas.microsoft.com/office/drawing/2014/main" id="{8BD94CA7-5A60-4D65-A60B-0670FD8A4D76}"/>
              </a:ext>
            </a:extLst>
          </p:cNvPr>
          <p:cNvSpPr>
            <a:spLocks noChangeShapeType="1"/>
          </p:cNvSpPr>
          <p:nvPr/>
        </p:nvSpPr>
        <p:spPr bwMode="auto">
          <a:xfrm>
            <a:off x="11314342" y="4469802"/>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 name="Line 54">
            <a:extLst>
              <a:ext uri="{FF2B5EF4-FFF2-40B4-BE49-F238E27FC236}">
                <a16:creationId xmlns:a16="http://schemas.microsoft.com/office/drawing/2014/main" id="{8194B372-3FA2-4916-8F08-33E1ED7F40E3}"/>
              </a:ext>
            </a:extLst>
          </p:cNvPr>
          <p:cNvSpPr>
            <a:spLocks noChangeShapeType="1"/>
          </p:cNvSpPr>
          <p:nvPr/>
        </p:nvSpPr>
        <p:spPr bwMode="auto">
          <a:xfrm>
            <a:off x="12068175" y="446685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 name="Line 54">
            <a:extLst>
              <a:ext uri="{FF2B5EF4-FFF2-40B4-BE49-F238E27FC236}">
                <a16:creationId xmlns:a16="http://schemas.microsoft.com/office/drawing/2014/main" id="{2AF70DB1-846D-4AB3-85E2-8FE0F6DFEC70}"/>
              </a:ext>
            </a:extLst>
          </p:cNvPr>
          <p:cNvSpPr>
            <a:spLocks noChangeShapeType="1"/>
          </p:cNvSpPr>
          <p:nvPr/>
        </p:nvSpPr>
        <p:spPr bwMode="auto">
          <a:xfrm>
            <a:off x="11684459" y="4469802"/>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883837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6068 0.02199 L -0.06068 0.02222 C -0.0974 0.0044 -0.06394 0.01875 -0.15091 0.01875 C -0.17722 0.01875 -0.20352 0.01759 -0.22982 0.0169 C -0.24974 0.0125 -0.23985 0.01412 -0.25925 0.01204 C -0.26836 0.0125 -0.27761 0.01273 -0.28672 0.01366 C -0.28867 0.01389 -0.2905 0.01481 -0.29245 0.01528 C -0.29779 0.01643 -0.30326 0.01782 -0.3086 0.01875 C -0.31654 0.01991 -0.32448 0.02106 -0.33229 0.02199 C -0.33711 0.02268 -0.3418 0.02291 -0.34662 0.02361 C -0.34909 0.02407 -0.3517 0.025 -0.35417 0.02546 L -0.38451 0.03055 C -0.39974 0.03333 -0.39024 0.03171 -0.41302 0.03541 C -0.42383 0.03379 -0.42344 0.04004 -0.42344 0.03217 " pathEditMode="relative" rAng="0" ptsTypes="AAAAAAAAAAAAAA">
                                      <p:cBhvr>
                                        <p:cTn id="6" dur="7000" fill="hold"/>
                                        <p:tgtEl>
                                          <p:spTgt spid="111"/>
                                        </p:tgtEl>
                                        <p:attrNameLst>
                                          <p:attrName>ppt_x</p:attrName>
                                          <p:attrName>ppt_y</p:attrName>
                                        </p:attrNameLst>
                                      </p:cBhvr>
                                      <p:rCtr x="-18151" y="208"/>
                                    </p:animMotion>
                                  </p:childTnLst>
                                </p:cTn>
                              </p:par>
                              <p:par>
                                <p:cTn id="7" presetID="0" presetClass="path" presetSubtype="0" accel="50000" decel="50000" fill="hold" nodeType="withEffect">
                                  <p:stCondLst>
                                    <p:cond delay="0"/>
                                  </p:stCondLst>
                                  <p:childTnLst>
                                    <p:animMotion origin="layout" path="M -0.04049 -0.00301 L -0.04049 -0.00278 C -0.05364 -0.00162 -0.05312 -0.00231 -0.06549 0.00139 C -0.06836 0.00209 -0.07109 0.00371 -0.07383 0.00417 C -0.09375 0.00787 -0.09661 0.00718 -0.11458 0.00718 " pathEditMode="relative" rAng="0" ptsTypes="AAAAA">
                                      <p:cBhvr>
                                        <p:cTn id="8" dur="7000" fill="hold"/>
                                        <p:tgtEl>
                                          <p:spTgt spid="130"/>
                                        </p:tgtEl>
                                        <p:attrNameLst>
                                          <p:attrName>ppt_x</p:attrName>
                                          <p:attrName>ppt_y</p:attrName>
                                        </p:attrNameLst>
                                      </p:cBhvr>
                                      <p:rCtr x="-3711" y="509"/>
                                    </p:animMotion>
                                  </p:childTnLst>
                                </p:cTn>
                              </p:par>
                              <p:par>
                                <p:cTn id="9" presetID="0" presetClass="path" presetSubtype="0" accel="50000" decel="50000" fill="hold" nodeType="withEffect">
                                  <p:stCondLst>
                                    <p:cond delay="0"/>
                                  </p:stCondLst>
                                  <p:childTnLst>
                                    <p:animMotion origin="layout" path="M -0.04049 -0.00301 L -0.04049 -0.00278 C -0.05364 -0.00162 -0.05312 -0.00231 -0.06549 0.00139 C -0.06835 0.00208 -0.07109 0.0037 -0.07382 0.00417 C -0.09375 0.00787 -0.09661 0.00718 -0.11458 0.00718 " pathEditMode="relative" rAng="0" ptsTypes="AAAAA">
                                      <p:cBhvr>
                                        <p:cTn id="10" dur="7000" fill="hold"/>
                                        <p:tgtEl>
                                          <p:spTgt spid="131"/>
                                        </p:tgtEl>
                                        <p:attrNameLst>
                                          <p:attrName>ppt_x</p:attrName>
                                          <p:attrName>ppt_y</p:attrName>
                                        </p:attrNameLst>
                                      </p:cBhvr>
                                      <p:rCtr x="-3711" y="509"/>
                                    </p:animMotion>
                                  </p:childTnLst>
                                </p:cTn>
                              </p:par>
                              <p:par>
                                <p:cTn id="11" presetID="0" presetClass="path" presetSubtype="0" accel="50000" decel="50000" fill="hold" nodeType="withEffect">
                                  <p:stCondLst>
                                    <p:cond delay="0"/>
                                  </p:stCondLst>
                                  <p:childTnLst>
                                    <p:animMotion origin="layout" path="M 0.07291 -0.02662 L 0.07291 -0.02638 C 0.12096 -0.03101 0.09453 -0.02916 0.18489 -0.02662 C 0.19284 -0.02638 0.20078 -0.02523 0.20859 -0.025 C 0.22005 -0.02453 0.23138 -0.025 0.24284 -0.025 L 0.24284 -0.02476 L 0.29218 -0.02152 C 0.29726 -0.02106 0.30234 -0.01967 0.30742 -0.01967 C 0.33528 -0.01967 0.39101 -0.02152 0.39101 -0.02129 " pathEditMode="relative" rAng="0" ptsTypes="AAAAAAAAA">
                                      <p:cBhvr>
                                        <p:cTn id="12" dur="7000" fill="hold"/>
                                        <p:tgtEl>
                                          <p:spTgt spid="158"/>
                                        </p:tgtEl>
                                        <p:attrNameLst>
                                          <p:attrName>ppt_x</p:attrName>
                                          <p:attrName>ppt_y</p:attrName>
                                        </p:attrNameLst>
                                      </p:cBhvr>
                                      <p:rCtr x="15898" y="208"/>
                                    </p:animMotion>
                                  </p:childTnLst>
                                </p:cTn>
                              </p:par>
                              <p:par>
                                <p:cTn id="13" presetID="0" presetClass="path" presetSubtype="0" accel="50000" decel="50000" fill="hold" nodeType="withEffect">
                                  <p:stCondLst>
                                    <p:cond delay="0"/>
                                  </p:stCondLst>
                                  <p:childTnLst>
                                    <p:animMotion origin="layout" path="M -0.04102 -0.02083 L -0.04102 -0.0206 L -0.11224 -0.02245 C -0.11381 -0.02245 -0.11537 -0.02407 -0.11693 -0.02407 C -0.12839 -0.02407 -0.14467 -0.02222 -0.1569 -0.02083 C -0.18295 -0.01296 -0.16433 -0.01736 -0.21276 -0.01736 " pathEditMode="relative" rAng="0" ptsTypes="AAAAAA">
                                      <p:cBhvr>
                                        <p:cTn id="14" dur="7000" fill="hold"/>
                                        <p:tgtEl>
                                          <p:spTgt spid="163"/>
                                        </p:tgtEl>
                                        <p:attrNameLst>
                                          <p:attrName>ppt_x</p:attrName>
                                          <p:attrName>ppt_y</p:attrName>
                                        </p:attrNameLst>
                                      </p:cBhvr>
                                      <p:rCtr x="-8594" y="69"/>
                                    </p:animMotion>
                                  </p:childTnLst>
                                </p:cTn>
                              </p:par>
                              <p:par>
                                <p:cTn id="15" presetID="0" presetClass="path" presetSubtype="0" accel="50000" decel="50000" fill="hold" nodeType="withEffect">
                                  <p:stCondLst>
                                    <p:cond delay="0"/>
                                  </p:stCondLst>
                                  <p:childTnLst>
                                    <p:animMotion origin="layout" path="M 0.11198 0.02338 L 0.11198 0.02384 C 0.15221 0.05 0.12344 0.03472 0.19883 0.03055 C 0.20482 0.02754 0.21172 0.02338 0.21758 0.02338 C 0.23737 0.02338 0.25703 0.02546 0.27669 0.02685 C 0.28047 0.02801 0.28411 0.02893 0.28789 0.03055 C 0.28945 0.03171 0.29115 0.03333 0.29271 0.03472 C 0.29414 0.03588 0.297 0.03842 0.297 0.03912 " pathEditMode="relative" rAng="0" ptsTypes="AAAAAAAA">
                                      <p:cBhvr>
                                        <p:cTn id="16" dur="7000" fill="hold"/>
                                        <p:tgtEl>
                                          <p:spTgt spid="161"/>
                                        </p:tgtEl>
                                        <p:attrNameLst>
                                          <p:attrName>ppt_x</p:attrName>
                                          <p:attrName>ppt_y</p:attrName>
                                        </p:attrNameLst>
                                      </p:cBhvr>
                                      <p:rCtr x="9245" y="787"/>
                                    </p:animMotion>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0.30508 -0.03194 L -0.30508 -0.03171 C -0.31159 -0.03078 -0.32005 -0.02916 -0.32591 -0.02754 C -0.32904 -0.02685 -0.33203 -0.02523 -0.33516 -0.02477 C -0.34206 -0.02361 -0.34896 -0.02384 -0.35599 -0.02314 C -0.38229 -0.02083 -0.35534 -0.02268 -0.3793 -0.02014 C -0.38542 -0.01967 -0.39154 -0.01921 -0.39766 -0.01875 C -0.40117 -0.01782 -0.40482 -0.01666 -0.40846 -0.01574 C -0.41315 -0.01481 -0.42812 -0.01203 -0.43424 -0.01134 C -0.47865 -0.00671 -0.42148 -0.01412 -0.47344 -0.00694 C -0.4806 -0.00463 -0.48646 -0.00254 -0.49336 -0.00115 C -0.49596 -0.00046 -0.49844 0.00023 -0.50091 0.00047 C -0.50755 0.0007 -0.51419 0.00047 -0.52083 0.00047 " pathEditMode="relative" rAng="0" ptsTypes="AAAAAAAAAAAAA">
                                      <p:cBhvr>
                                        <p:cTn id="20" dur="7000" fill="hold"/>
                                        <p:tgtEl>
                                          <p:spTgt spid="159"/>
                                        </p:tgtEl>
                                        <p:attrNameLst>
                                          <p:attrName>ppt_x</p:attrName>
                                          <p:attrName>ppt_y</p:attrName>
                                        </p:attrNameLst>
                                      </p:cBhvr>
                                      <p:rCtr x="-10794" y="1620"/>
                                    </p:animMotion>
                                  </p:childTnLst>
                                </p:cTn>
                              </p:par>
                              <p:par>
                                <p:cTn id="21" presetID="0" presetClass="path" presetSubtype="0" accel="50000" decel="50000" fill="hold" nodeType="withEffect">
                                  <p:stCondLst>
                                    <p:cond delay="0"/>
                                  </p:stCondLst>
                                  <p:childTnLst>
                                    <p:animMotion origin="layout" path="M -0.12669 0.13542 L -0.12669 0.13565 L -0.17487 0.13449 C -0.1793 0.13426 -0.19024 0.1331 -0.19557 0.13218 C -0.19935 0.13148 -0.203 0.13079 -0.20677 0.13009 C -0.22409 0.13079 -0.22735 0.13009 -0.2405 0.13218 C -0.24987 0.1338 -0.25391 0.13588 -0.2655 0.13889 C -0.26758 0.13935 -0.26966 0.13959 -0.27175 0.14005 C -0.275 0.14144 -0.27539 0.14167 -0.2793 0.14213 C -0.28099 0.14236 -0.28268 0.14213 -0.28425 0.14213 " pathEditMode="relative" rAng="0" ptsTypes="AAAAAAAAAA">
                                      <p:cBhvr>
                                        <p:cTn id="22" dur="7000" fill="hold"/>
                                        <p:tgtEl>
                                          <p:spTgt spid="116"/>
                                        </p:tgtEl>
                                        <p:attrNameLst>
                                          <p:attrName>ppt_x</p:attrName>
                                          <p:attrName>ppt_y</p:attrName>
                                        </p:attrNameLst>
                                      </p:cBhvr>
                                      <p:rCtr x="-7878" y="69"/>
                                    </p:animMotion>
                                  </p:childTnLst>
                                </p:cTn>
                              </p:par>
                              <p:par>
                                <p:cTn id="23" presetID="0" presetClass="path" presetSubtype="0" accel="50000" decel="50000" fill="hold" nodeType="withEffect">
                                  <p:stCondLst>
                                    <p:cond delay="0"/>
                                  </p:stCondLst>
                                  <p:childTnLst>
                                    <p:animMotion origin="layout" path="M 0.20105 -0.01065 L 0.20105 -0.01042 C 0.21263 -0.01343 0.22435 -0.0169 0.23607 -0.01898 C 0.23933 -0.01945 0.24245 -0.02037 0.24558 -0.0206 C 0.25482 -0.02153 0.26394 -0.02176 0.27318 -0.02222 L 0.28646 -0.0206 C 0.29271 -0.01968 0.29909 -0.01806 0.30547 -0.01736 C 0.34167 -0.01273 0.34206 -0.01412 0.38138 -0.01227 L 0.40704 -0.01065 C 0.41901 -0.00949 0.43112 -0.00764 0.4431 -0.00718 L 0.48295 -0.00556 C 0.5129 -0.00903 0.4974 -0.00787 0.54844 -0.00556 C 0.55521 -0.00509 0.56172 -0.00417 0.56849 -0.00394 L 0.64349 -0.00209 C 0.6504 -0.00162 0.65743 -0.00139 0.66433 -0.00046 C 0.6918 0.00301 0.67618 0.00278 0.68529 0.00278 " pathEditMode="relative" rAng="0" ptsTypes="AAAAAAAAAAAAAAAA">
                                      <p:cBhvr>
                                        <p:cTn id="24" dur="7000" fill="hold"/>
                                        <p:tgtEl>
                                          <p:spTgt spid="162"/>
                                        </p:tgtEl>
                                        <p:attrNameLst>
                                          <p:attrName>ppt_x</p:attrName>
                                          <p:attrName>ppt_y</p:attrName>
                                        </p:attrNameLst>
                                      </p:cBhvr>
                                      <p:rCtr x="24206" y="93"/>
                                    </p:animMotion>
                                  </p:childTnLst>
                                </p:cTn>
                              </p:par>
                              <p:par>
                                <p:cTn id="25" presetID="0" presetClass="path" presetSubtype="0" accel="50000" decel="50000" fill="hold" nodeType="withEffect">
                                  <p:stCondLst>
                                    <p:cond delay="0"/>
                                  </p:stCondLst>
                                  <p:childTnLst>
                                    <p:animMotion origin="layout" path="M -0.44193 -0.03217 L -0.44193 -0.03194 C -0.45325 -0.03102 -0.45378 -0.03079 -0.46641 -0.03009 L -0.48698 -0.02893 L -0.50508 -0.02778 L -0.52018 -0.02685 L -0.56133 -0.02569 C -0.57057 -0.0243 -0.57956 -0.02268 -0.58893 -0.02245 C -0.59492 -0.02222 -0.60104 -0.02315 -0.60703 -0.02338 C -0.62878 -0.02662 -0.62031 -0.02592 -0.66146 -0.02245 C -0.66706 -0.02176 -0.67266 -0.01944 -0.67825 -0.01898 C -0.69792 -0.01782 -0.71745 -0.01829 -0.73711 -0.01782 C -0.75352 -0.01875 -0.77005 -0.01875 -0.78646 -0.02014 C -0.78698 -0.02014 -0.80234 -0.02454 -0.80521 -0.02569 C -0.80651 -0.02616 -0.80768 -0.02731 -0.80898 -0.02778 C -0.81107 -0.0287 -0.81719 -0.02963 -0.81901 -0.03009 C -0.82122 -0.03079 -0.82357 -0.03148 -0.82578 -0.03217 C -0.83503 -0.03125 -0.84414 -0.03055 -0.85339 -0.02893 C -0.85833 -0.02801 -0.86328 -0.02569 -0.86836 -0.02454 C -0.87266 -0.02361 -0.87708 -0.02315 -0.88151 -0.02245 L -0.90964 -0.02338 C -0.91094 -0.02361 -0.91146 -0.02685 -0.91276 -0.02778 C -0.91393 -0.0287 -0.91523 -0.0287 -0.91641 -0.02893 C -0.92617 -0.03935 -0.91263 -0.02592 -0.92331 -0.03333 C -0.92604 -0.03518 -0.92578 -0.03889 -0.92578 -0.03565 " pathEditMode="relative" rAng="0" ptsTypes="AAAAAAAAAAAAAAAAAAAAAAAAA">
                                      <p:cBhvr>
                                        <p:cTn id="26" dur="7000" fill="hold"/>
                                        <p:tgtEl>
                                          <p:spTgt spid="113"/>
                                        </p:tgtEl>
                                        <p:attrNameLst>
                                          <p:attrName>ppt_x</p:attrName>
                                          <p:attrName>ppt_y</p:attrName>
                                        </p:attrNameLst>
                                      </p:cBhvr>
                                      <p:rCtr x="-24206" y="463"/>
                                    </p:animMotion>
                                  </p:childTnLst>
                                </p:cTn>
                              </p:par>
                              <p:par>
                                <p:cTn id="27" presetID="0" presetClass="path" presetSubtype="0" accel="50000" decel="50000" fill="hold" nodeType="withEffect">
                                  <p:stCondLst>
                                    <p:cond delay="0"/>
                                  </p:stCondLst>
                                  <p:childTnLst>
                                    <p:animMotion origin="layout" path="M 0.0694 0.09398 L 0.0694 0.09444 C 0.08542 0.09143 0.10157 0.09166 0.11719 0.08657 C 0.12227 0.08518 0.12709 0.08333 0.13216 0.08217 C 0.13776 0.08079 0.14362 0.08079 0.14909 0.07963 C 0.178 0.07523 0.14636 0.07893 0.18972 0.07523 L 0.30912 0.07754 C 0.31185 0.07754 0.31459 0.07963 0.31758 0.07963 C 0.34115 0.08102 0.36433 0.08102 0.38776 0.08217 C 0.40795 0.08634 0.40157 0.08588 0.43138 0.08217 C 0.45625 0.07893 0.44688 0.06967 0.45612 0.07963 " pathEditMode="relative" rAng="0" ptsTypes="AAAAAAAAAAA">
                                      <p:cBhvr>
                                        <p:cTn id="28" dur="7000" fill="hold"/>
                                        <p:tgtEl>
                                          <p:spTgt spid="109"/>
                                        </p:tgtEl>
                                        <p:attrNameLst>
                                          <p:attrName>ppt_x</p:attrName>
                                          <p:attrName>ppt_y</p:attrName>
                                        </p:attrNameLst>
                                      </p:cBhvr>
                                      <p:rCtr x="19336" y="-926"/>
                                    </p:animMotion>
                                  </p:childTnLst>
                                </p:cTn>
                              </p:par>
                              <p:par>
                                <p:cTn id="29" presetID="42"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24E49250-9FFA-447E-9B51-73F876BB5F04}"/>
              </a:ext>
            </a:extLst>
          </p:cNvPr>
          <p:cNvSpPr/>
          <p:nvPr/>
        </p:nvSpPr>
        <p:spPr>
          <a:xfrm>
            <a:off x="-209550" y="5042373"/>
            <a:ext cx="13411200" cy="183814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Line 2">
            <a:extLst>
              <a:ext uri="{FF2B5EF4-FFF2-40B4-BE49-F238E27FC236}">
                <a16:creationId xmlns:a16="http://schemas.microsoft.com/office/drawing/2014/main" id="{0661DDC5-1948-45D2-A32B-EEC957D8F344}"/>
              </a:ext>
            </a:extLst>
          </p:cNvPr>
          <p:cNvSpPr>
            <a:spLocks noChangeShapeType="1"/>
          </p:cNvSpPr>
          <p:nvPr/>
        </p:nvSpPr>
        <p:spPr bwMode="auto">
          <a:xfrm>
            <a:off x="59436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39" name="Line 3">
            <a:extLst>
              <a:ext uri="{FF2B5EF4-FFF2-40B4-BE49-F238E27FC236}">
                <a16:creationId xmlns:a16="http://schemas.microsoft.com/office/drawing/2014/main" id="{D0E51979-4ECE-4659-A197-F24E493273DB}"/>
              </a:ext>
            </a:extLst>
          </p:cNvPr>
          <p:cNvSpPr>
            <a:spLocks noChangeShapeType="1"/>
          </p:cNvSpPr>
          <p:nvPr/>
        </p:nvSpPr>
        <p:spPr bwMode="auto">
          <a:xfrm flipH="1">
            <a:off x="3124200" y="2828821"/>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0" name="Line 4">
            <a:extLst>
              <a:ext uri="{FF2B5EF4-FFF2-40B4-BE49-F238E27FC236}">
                <a16:creationId xmlns:a16="http://schemas.microsoft.com/office/drawing/2014/main" id="{855E695E-268A-44A5-9753-FC336B005A42}"/>
              </a:ext>
            </a:extLst>
          </p:cNvPr>
          <p:cNvSpPr>
            <a:spLocks noChangeShapeType="1"/>
          </p:cNvSpPr>
          <p:nvPr/>
        </p:nvSpPr>
        <p:spPr bwMode="auto">
          <a:xfrm flipV="1">
            <a:off x="-209549" y="2796436"/>
            <a:ext cx="12468220" cy="24566"/>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1" name="Line 5">
            <a:extLst>
              <a:ext uri="{FF2B5EF4-FFF2-40B4-BE49-F238E27FC236}">
                <a16:creationId xmlns:a16="http://schemas.microsoft.com/office/drawing/2014/main" id="{A34CB55E-CE46-4802-B16A-CF9FBFFB6600}"/>
              </a:ext>
            </a:extLst>
          </p:cNvPr>
          <p:cNvSpPr>
            <a:spLocks noChangeShapeType="1"/>
          </p:cNvSpPr>
          <p:nvPr/>
        </p:nvSpPr>
        <p:spPr bwMode="auto">
          <a:xfrm flipV="1">
            <a:off x="-209550" y="3278197"/>
            <a:ext cx="12548652" cy="3"/>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2" name="Line 6">
            <a:extLst>
              <a:ext uri="{FF2B5EF4-FFF2-40B4-BE49-F238E27FC236}">
                <a16:creationId xmlns:a16="http://schemas.microsoft.com/office/drawing/2014/main" id="{A012A626-B9D0-408A-A01D-84D6BA0747E0}"/>
              </a:ext>
            </a:extLst>
          </p:cNvPr>
          <p:cNvSpPr>
            <a:spLocks noChangeShapeType="1"/>
          </p:cNvSpPr>
          <p:nvPr/>
        </p:nvSpPr>
        <p:spPr bwMode="auto">
          <a:xfrm flipH="1">
            <a:off x="2133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3" name="Line 7">
            <a:extLst>
              <a:ext uri="{FF2B5EF4-FFF2-40B4-BE49-F238E27FC236}">
                <a16:creationId xmlns:a16="http://schemas.microsoft.com/office/drawing/2014/main" id="{34141AFE-5A09-4DF1-9B70-1BF96E7349C4}"/>
              </a:ext>
            </a:extLst>
          </p:cNvPr>
          <p:cNvSpPr>
            <a:spLocks noChangeShapeType="1"/>
          </p:cNvSpPr>
          <p:nvPr/>
        </p:nvSpPr>
        <p:spPr bwMode="auto">
          <a:xfrm flipH="1">
            <a:off x="2438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4" name="Line 8">
            <a:extLst>
              <a:ext uri="{FF2B5EF4-FFF2-40B4-BE49-F238E27FC236}">
                <a16:creationId xmlns:a16="http://schemas.microsoft.com/office/drawing/2014/main" id="{FCD6C432-E503-4728-9C64-E587717845DD}"/>
              </a:ext>
            </a:extLst>
          </p:cNvPr>
          <p:cNvSpPr>
            <a:spLocks noChangeShapeType="1"/>
          </p:cNvSpPr>
          <p:nvPr/>
        </p:nvSpPr>
        <p:spPr bwMode="auto">
          <a:xfrm flipH="1">
            <a:off x="2781300" y="281806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5" name="Line 9">
            <a:extLst>
              <a:ext uri="{FF2B5EF4-FFF2-40B4-BE49-F238E27FC236}">
                <a16:creationId xmlns:a16="http://schemas.microsoft.com/office/drawing/2014/main" id="{65825D45-B779-4E59-9866-571CA2976D7B}"/>
              </a:ext>
            </a:extLst>
          </p:cNvPr>
          <p:cNvSpPr>
            <a:spLocks noChangeShapeType="1"/>
          </p:cNvSpPr>
          <p:nvPr/>
        </p:nvSpPr>
        <p:spPr bwMode="auto">
          <a:xfrm flipV="1">
            <a:off x="-209550" y="2772586"/>
            <a:ext cx="12614137" cy="806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4346" name="Line 10">
            <a:extLst>
              <a:ext uri="{FF2B5EF4-FFF2-40B4-BE49-F238E27FC236}">
                <a16:creationId xmlns:a16="http://schemas.microsoft.com/office/drawing/2014/main" id="{9A51325B-ADBA-468D-92A4-C68BC538F83D}"/>
              </a:ext>
            </a:extLst>
          </p:cNvPr>
          <p:cNvSpPr>
            <a:spLocks noChangeShapeType="1"/>
          </p:cNvSpPr>
          <p:nvPr/>
        </p:nvSpPr>
        <p:spPr bwMode="auto">
          <a:xfrm flipV="1">
            <a:off x="-142863" y="3237968"/>
            <a:ext cx="12481962" cy="36222"/>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7" name="Line 11">
            <a:extLst>
              <a:ext uri="{FF2B5EF4-FFF2-40B4-BE49-F238E27FC236}">
                <a16:creationId xmlns:a16="http://schemas.microsoft.com/office/drawing/2014/main" id="{6D06F032-8B89-412E-8791-27130E704B9F}"/>
              </a:ext>
            </a:extLst>
          </p:cNvPr>
          <p:cNvSpPr>
            <a:spLocks noChangeShapeType="1"/>
          </p:cNvSpPr>
          <p:nvPr/>
        </p:nvSpPr>
        <p:spPr bwMode="auto">
          <a:xfrm>
            <a:off x="6400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8" name="Rectangle 12">
            <a:extLst>
              <a:ext uri="{FF2B5EF4-FFF2-40B4-BE49-F238E27FC236}">
                <a16:creationId xmlns:a16="http://schemas.microsoft.com/office/drawing/2014/main" id="{0EBAF12C-E3A8-4C8C-A0C0-CCB3E7D91879}"/>
              </a:ext>
            </a:extLst>
          </p:cNvPr>
          <p:cNvSpPr>
            <a:spLocks noChangeArrowheads="1"/>
          </p:cNvSpPr>
          <p:nvPr/>
        </p:nvSpPr>
        <p:spPr bwMode="auto">
          <a:xfrm>
            <a:off x="1524000" y="1600200"/>
            <a:ext cx="9144000" cy="76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49" name="Line 13">
            <a:extLst>
              <a:ext uri="{FF2B5EF4-FFF2-40B4-BE49-F238E27FC236}">
                <a16:creationId xmlns:a16="http://schemas.microsoft.com/office/drawing/2014/main" id="{422F6C46-7E0E-4F50-AD37-7B38CC5943E5}"/>
              </a:ext>
            </a:extLst>
          </p:cNvPr>
          <p:cNvSpPr>
            <a:spLocks noChangeShapeType="1"/>
          </p:cNvSpPr>
          <p:nvPr/>
        </p:nvSpPr>
        <p:spPr bwMode="auto">
          <a:xfrm>
            <a:off x="1752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0" name="Line 14">
            <a:extLst>
              <a:ext uri="{FF2B5EF4-FFF2-40B4-BE49-F238E27FC236}">
                <a16:creationId xmlns:a16="http://schemas.microsoft.com/office/drawing/2014/main" id="{2C39CE86-BEA4-4BEF-99A8-3E1C168E6809}"/>
              </a:ext>
            </a:extLst>
          </p:cNvPr>
          <p:cNvSpPr>
            <a:spLocks noChangeShapeType="1"/>
          </p:cNvSpPr>
          <p:nvPr/>
        </p:nvSpPr>
        <p:spPr bwMode="auto">
          <a:xfrm>
            <a:off x="2133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1" name="Line 15">
            <a:extLst>
              <a:ext uri="{FF2B5EF4-FFF2-40B4-BE49-F238E27FC236}">
                <a16:creationId xmlns:a16="http://schemas.microsoft.com/office/drawing/2014/main" id="{FDBB399B-FFC2-4589-B8C3-84BDC66FF65D}"/>
              </a:ext>
            </a:extLst>
          </p:cNvPr>
          <p:cNvSpPr>
            <a:spLocks noChangeShapeType="1"/>
          </p:cNvSpPr>
          <p:nvPr/>
        </p:nvSpPr>
        <p:spPr bwMode="auto">
          <a:xfrm>
            <a:off x="26670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2" name="Line 16">
            <a:extLst>
              <a:ext uri="{FF2B5EF4-FFF2-40B4-BE49-F238E27FC236}">
                <a16:creationId xmlns:a16="http://schemas.microsoft.com/office/drawing/2014/main" id="{724FD3BD-7956-4D32-A9FC-12DFBA0F4FF2}"/>
              </a:ext>
            </a:extLst>
          </p:cNvPr>
          <p:cNvSpPr>
            <a:spLocks noChangeShapeType="1"/>
          </p:cNvSpPr>
          <p:nvPr/>
        </p:nvSpPr>
        <p:spPr bwMode="auto">
          <a:xfrm>
            <a:off x="32004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3" name="Line 17">
            <a:extLst>
              <a:ext uri="{FF2B5EF4-FFF2-40B4-BE49-F238E27FC236}">
                <a16:creationId xmlns:a16="http://schemas.microsoft.com/office/drawing/2014/main" id="{C570B046-7843-443F-AFC2-16A30EDCBA70}"/>
              </a:ext>
            </a:extLst>
          </p:cNvPr>
          <p:cNvSpPr>
            <a:spLocks noChangeShapeType="1"/>
          </p:cNvSpPr>
          <p:nvPr/>
        </p:nvSpPr>
        <p:spPr bwMode="auto">
          <a:xfrm>
            <a:off x="36576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4" name="Line 18">
            <a:extLst>
              <a:ext uri="{FF2B5EF4-FFF2-40B4-BE49-F238E27FC236}">
                <a16:creationId xmlns:a16="http://schemas.microsoft.com/office/drawing/2014/main" id="{F9D172CE-4871-4819-B966-4E6B43A6CE7C}"/>
              </a:ext>
            </a:extLst>
          </p:cNvPr>
          <p:cNvSpPr>
            <a:spLocks noChangeShapeType="1"/>
          </p:cNvSpPr>
          <p:nvPr/>
        </p:nvSpPr>
        <p:spPr bwMode="auto">
          <a:xfrm>
            <a:off x="4114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5" name="Line 19">
            <a:extLst>
              <a:ext uri="{FF2B5EF4-FFF2-40B4-BE49-F238E27FC236}">
                <a16:creationId xmlns:a16="http://schemas.microsoft.com/office/drawing/2014/main" id="{C169CCFB-C9AC-4703-ADD0-883F5432A1C3}"/>
              </a:ext>
            </a:extLst>
          </p:cNvPr>
          <p:cNvSpPr>
            <a:spLocks noChangeShapeType="1"/>
          </p:cNvSpPr>
          <p:nvPr/>
        </p:nvSpPr>
        <p:spPr bwMode="auto">
          <a:xfrm>
            <a:off x="45720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6" name="Line 20">
            <a:extLst>
              <a:ext uri="{FF2B5EF4-FFF2-40B4-BE49-F238E27FC236}">
                <a16:creationId xmlns:a16="http://schemas.microsoft.com/office/drawing/2014/main" id="{5073EF43-4FE9-4306-BA6F-1D41019DA6CE}"/>
              </a:ext>
            </a:extLst>
          </p:cNvPr>
          <p:cNvSpPr>
            <a:spLocks noChangeShapeType="1"/>
          </p:cNvSpPr>
          <p:nvPr/>
        </p:nvSpPr>
        <p:spPr bwMode="auto">
          <a:xfrm>
            <a:off x="50292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7" name="Line 21">
            <a:extLst>
              <a:ext uri="{FF2B5EF4-FFF2-40B4-BE49-F238E27FC236}">
                <a16:creationId xmlns:a16="http://schemas.microsoft.com/office/drawing/2014/main" id="{697C5669-5766-4C3F-A019-6F1EC20428B5}"/>
              </a:ext>
            </a:extLst>
          </p:cNvPr>
          <p:cNvSpPr>
            <a:spLocks noChangeShapeType="1"/>
          </p:cNvSpPr>
          <p:nvPr/>
        </p:nvSpPr>
        <p:spPr bwMode="auto">
          <a:xfrm>
            <a:off x="54864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8" name="Line 22">
            <a:extLst>
              <a:ext uri="{FF2B5EF4-FFF2-40B4-BE49-F238E27FC236}">
                <a16:creationId xmlns:a16="http://schemas.microsoft.com/office/drawing/2014/main" id="{0ECC55C4-4595-41B6-B62D-9F9C2E8FAC3E}"/>
              </a:ext>
            </a:extLst>
          </p:cNvPr>
          <p:cNvSpPr>
            <a:spLocks noChangeShapeType="1"/>
          </p:cNvSpPr>
          <p:nvPr/>
        </p:nvSpPr>
        <p:spPr bwMode="auto">
          <a:xfrm>
            <a:off x="6858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9" name="Line 23">
            <a:extLst>
              <a:ext uri="{FF2B5EF4-FFF2-40B4-BE49-F238E27FC236}">
                <a16:creationId xmlns:a16="http://schemas.microsoft.com/office/drawing/2014/main" id="{86C42D5A-6152-49BB-A256-886F57DF5DA9}"/>
              </a:ext>
            </a:extLst>
          </p:cNvPr>
          <p:cNvSpPr>
            <a:spLocks noChangeShapeType="1"/>
          </p:cNvSpPr>
          <p:nvPr/>
        </p:nvSpPr>
        <p:spPr bwMode="auto">
          <a:xfrm>
            <a:off x="73152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0" name="Line 24">
            <a:extLst>
              <a:ext uri="{FF2B5EF4-FFF2-40B4-BE49-F238E27FC236}">
                <a16:creationId xmlns:a16="http://schemas.microsoft.com/office/drawing/2014/main" id="{7B5C41D7-BD9F-4DAB-BDED-90E012CA38D9}"/>
              </a:ext>
            </a:extLst>
          </p:cNvPr>
          <p:cNvSpPr>
            <a:spLocks noChangeShapeType="1"/>
          </p:cNvSpPr>
          <p:nvPr/>
        </p:nvSpPr>
        <p:spPr bwMode="auto">
          <a:xfrm>
            <a:off x="77724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1" name="Line 25">
            <a:extLst>
              <a:ext uri="{FF2B5EF4-FFF2-40B4-BE49-F238E27FC236}">
                <a16:creationId xmlns:a16="http://schemas.microsoft.com/office/drawing/2014/main" id="{704EE9F0-9C7F-43FE-9448-A0B490FC093B}"/>
              </a:ext>
            </a:extLst>
          </p:cNvPr>
          <p:cNvSpPr>
            <a:spLocks noChangeShapeType="1"/>
          </p:cNvSpPr>
          <p:nvPr/>
        </p:nvSpPr>
        <p:spPr bwMode="auto">
          <a:xfrm>
            <a:off x="81534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2" name="Line 26">
            <a:extLst>
              <a:ext uri="{FF2B5EF4-FFF2-40B4-BE49-F238E27FC236}">
                <a16:creationId xmlns:a16="http://schemas.microsoft.com/office/drawing/2014/main" id="{66A8A4F0-4927-4ECE-BE4A-90FB96DABE25}"/>
              </a:ext>
            </a:extLst>
          </p:cNvPr>
          <p:cNvSpPr>
            <a:spLocks noChangeShapeType="1"/>
          </p:cNvSpPr>
          <p:nvPr/>
        </p:nvSpPr>
        <p:spPr bwMode="auto">
          <a:xfrm>
            <a:off x="8610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3" name="Line 27">
            <a:extLst>
              <a:ext uri="{FF2B5EF4-FFF2-40B4-BE49-F238E27FC236}">
                <a16:creationId xmlns:a16="http://schemas.microsoft.com/office/drawing/2014/main" id="{2F1F5FB8-C305-4AD5-A171-A9CC6E8BCC4D}"/>
              </a:ext>
            </a:extLst>
          </p:cNvPr>
          <p:cNvSpPr>
            <a:spLocks noChangeShapeType="1"/>
          </p:cNvSpPr>
          <p:nvPr/>
        </p:nvSpPr>
        <p:spPr bwMode="auto">
          <a:xfrm>
            <a:off x="9067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4" name="Line 28">
            <a:extLst>
              <a:ext uri="{FF2B5EF4-FFF2-40B4-BE49-F238E27FC236}">
                <a16:creationId xmlns:a16="http://schemas.microsoft.com/office/drawing/2014/main" id="{0F81A06D-6F9B-4FA1-B1C9-6AB522AA2F59}"/>
              </a:ext>
            </a:extLst>
          </p:cNvPr>
          <p:cNvSpPr>
            <a:spLocks noChangeShapeType="1"/>
          </p:cNvSpPr>
          <p:nvPr/>
        </p:nvSpPr>
        <p:spPr bwMode="auto">
          <a:xfrm>
            <a:off x="9525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5" name="Line 29">
            <a:extLst>
              <a:ext uri="{FF2B5EF4-FFF2-40B4-BE49-F238E27FC236}">
                <a16:creationId xmlns:a16="http://schemas.microsoft.com/office/drawing/2014/main" id="{945BD86F-7E3C-4436-A83B-C3C5E939FC49}"/>
              </a:ext>
            </a:extLst>
          </p:cNvPr>
          <p:cNvSpPr>
            <a:spLocks noChangeShapeType="1"/>
          </p:cNvSpPr>
          <p:nvPr/>
        </p:nvSpPr>
        <p:spPr bwMode="auto">
          <a:xfrm>
            <a:off x="9906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6" name="Line 30">
            <a:extLst>
              <a:ext uri="{FF2B5EF4-FFF2-40B4-BE49-F238E27FC236}">
                <a16:creationId xmlns:a16="http://schemas.microsoft.com/office/drawing/2014/main" id="{7F3A3D4A-978A-4A34-880C-BD948ED4AF46}"/>
              </a:ext>
            </a:extLst>
          </p:cNvPr>
          <p:cNvSpPr>
            <a:spLocks noChangeShapeType="1"/>
          </p:cNvSpPr>
          <p:nvPr/>
        </p:nvSpPr>
        <p:spPr bwMode="auto">
          <a:xfrm>
            <a:off x="10363200" y="685800"/>
            <a:ext cx="0" cy="8382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7" name="Line 31">
            <a:extLst>
              <a:ext uri="{FF2B5EF4-FFF2-40B4-BE49-F238E27FC236}">
                <a16:creationId xmlns:a16="http://schemas.microsoft.com/office/drawing/2014/main" id="{AD774B3B-B63D-4795-A3D7-EC972F5AE475}"/>
              </a:ext>
            </a:extLst>
          </p:cNvPr>
          <p:cNvSpPr>
            <a:spLocks noChangeShapeType="1"/>
          </p:cNvSpPr>
          <p:nvPr/>
        </p:nvSpPr>
        <p:spPr bwMode="auto">
          <a:xfrm flipV="1">
            <a:off x="-66675" y="650062"/>
            <a:ext cx="12325350" cy="35738"/>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8" name="Line 32">
            <a:extLst>
              <a:ext uri="{FF2B5EF4-FFF2-40B4-BE49-F238E27FC236}">
                <a16:creationId xmlns:a16="http://schemas.microsoft.com/office/drawing/2014/main" id="{68BAAC3F-6053-405A-A4FC-8EB1BC3A13BA}"/>
              </a:ext>
            </a:extLst>
          </p:cNvPr>
          <p:cNvSpPr>
            <a:spLocks noChangeShapeType="1"/>
          </p:cNvSpPr>
          <p:nvPr/>
        </p:nvSpPr>
        <p:spPr bwMode="auto">
          <a:xfrm flipH="1">
            <a:off x="6324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9" name="Line 33">
            <a:extLst>
              <a:ext uri="{FF2B5EF4-FFF2-40B4-BE49-F238E27FC236}">
                <a16:creationId xmlns:a16="http://schemas.microsoft.com/office/drawing/2014/main" id="{6FF856FC-FD5E-49A7-8D83-3ABA57C6FF8E}"/>
              </a:ext>
            </a:extLst>
          </p:cNvPr>
          <p:cNvSpPr>
            <a:spLocks noChangeShapeType="1"/>
          </p:cNvSpPr>
          <p:nvPr/>
        </p:nvSpPr>
        <p:spPr bwMode="auto">
          <a:xfrm flipH="1">
            <a:off x="6781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0" name="Line 34">
            <a:extLst>
              <a:ext uri="{FF2B5EF4-FFF2-40B4-BE49-F238E27FC236}">
                <a16:creationId xmlns:a16="http://schemas.microsoft.com/office/drawing/2014/main" id="{19D47FAF-498B-4764-AEFA-4647D6C2BE30}"/>
              </a:ext>
            </a:extLst>
          </p:cNvPr>
          <p:cNvSpPr>
            <a:spLocks noChangeShapeType="1"/>
          </p:cNvSpPr>
          <p:nvPr/>
        </p:nvSpPr>
        <p:spPr bwMode="auto">
          <a:xfrm flipH="1">
            <a:off x="7162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1" name="Line 35">
            <a:extLst>
              <a:ext uri="{FF2B5EF4-FFF2-40B4-BE49-F238E27FC236}">
                <a16:creationId xmlns:a16="http://schemas.microsoft.com/office/drawing/2014/main" id="{ECE30A93-DEEC-40AB-AD4A-06071D3BEEDB}"/>
              </a:ext>
            </a:extLst>
          </p:cNvPr>
          <p:cNvSpPr>
            <a:spLocks noChangeShapeType="1"/>
          </p:cNvSpPr>
          <p:nvPr/>
        </p:nvSpPr>
        <p:spPr bwMode="auto">
          <a:xfrm flipH="1">
            <a:off x="7543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2" name="Line 36">
            <a:extLst>
              <a:ext uri="{FF2B5EF4-FFF2-40B4-BE49-F238E27FC236}">
                <a16:creationId xmlns:a16="http://schemas.microsoft.com/office/drawing/2014/main" id="{3E2CAAC9-0A99-4603-AE54-05B697C28B71}"/>
              </a:ext>
            </a:extLst>
          </p:cNvPr>
          <p:cNvSpPr>
            <a:spLocks noChangeShapeType="1"/>
          </p:cNvSpPr>
          <p:nvPr/>
        </p:nvSpPr>
        <p:spPr bwMode="auto">
          <a:xfrm flipH="1">
            <a:off x="7924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3" name="Line 37">
            <a:extLst>
              <a:ext uri="{FF2B5EF4-FFF2-40B4-BE49-F238E27FC236}">
                <a16:creationId xmlns:a16="http://schemas.microsoft.com/office/drawing/2014/main" id="{DD9ED0F2-1DF1-4883-B4DB-149292853B81}"/>
              </a:ext>
            </a:extLst>
          </p:cNvPr>
          <p:cNvSpPr>
            <a:spLocks noChangeShapeType="1"/>
          </p:cNvSpPr>
          <p:nvPr/>
        </p:nvSpPr>
        <p:spPr bwMode="auto">
          <a:xfrm flipH="1">
            <a:off x="8534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4" name="Line 38">
            <a:extLst>
              <a:ext uri="{FF2B5EF4-FFF2-40B4-BE49-F238E27FC236}">
                <a16:creationId xmlns:a16="http://schemas.microsoft.com/office/drawing/2014/main" id="{E736D714-FC2E-46DE-B194-5B4D9AB4D0EE}"/>
              </a:ext>
            </a:extLst>
          </p:cNvPr>
          <p:cNvSpPr>
            <a:spLocks noChangeShapeType="1"/>
          </p:cNvSpPr>
          <p:nvPr/>
        </p:nvSpPr>
        <p:spPr bwMode="auto">
          <a:xfrm flipH="1">
            <a:off x="8915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5" name="Line 39">
            <a:extLst>
              <a:ext uri="{FF2B5EF4-FFF2-40B4-BE49-F238E27FC236}">
                <a16:creationId xmlns:a16="http://schemas.microsoft.com/office/drawing/2014/main" id="{D1CE3673-8BC3-418A-8ABD-2BDB6FE71CAD}"/>
              </a:ext>
            </a:extLst>
          </p:cNvPr>
          <p:cNvSpPr>
            <a:spLocks noChangeShapeType="1"/>
          </p:cNvSpPr>
          <p:nvPr/>
        </p:nvSpPr>
        <p:spPr bwMode="auto">
          <a:xfrm flipH="1">
            <a:off x="9296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6" name="Line 40">
            <a:extLst>
              <a:ext uri="{FF2B5EF4-FFF2-40B4-BE49-F238E27FC236}">
                <a16:creationId xmlns:a16="http://schemas.microsoft.com/office/drawing/2014/main" id="{9295F3CA-88C8-4AA9-B322-0460DCE50E8F}"/>
              </a:ext>
            </a:extLst>
          </p:cNvPr>
          <p:cNvSpPr>
            <a:spLocks noChangeShapeType="1"/>
          </p:cNvSpPr>
          <p:nvPr/>
        </p:nvSpPr>
        <p:spPr bwMode="auto">
          <a:xfrm flipH="1">
            <a:off x="9677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7" name="Line 41">
            <a:extLst>
              <a:ext uri="{FF2B5EF4-FFF2-40B4-BE49-F238E27FC236}">
                <a16:creationId xmlns:a16="http://schemas.microsoft.com/office/drawing/2014/main" id="{69B24BAF-21AE-4B7B-8F88-E01BF6534B3F}"/>
              </a:ext>
            </a:extLst>
          </p:cNvPr>
          <p:cNvSpPr>
            <a:spLocks noChangeShapeType="1"/>
          </p:cNvSpPr>
          <p:nvPr/>
        </p:nvSpPr>
        <p:spPr bwMode="auto">
          <a:xfrm flipH="1">
            <a:off x="103632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8" name="Line 42">
            <a:extLst>
              <a:ext uri="{FF2B5EF4-FFF2-40B4-BE49-F238E27FC236}">
                <a16:creationId xmlns:a16="http://schemas.microsoft.com/office/drawing/2014/main" id="{EAD398DD-E315-4B5A-A889-A624A85D4421}"/>
              </a:ext>
            </a:extLst>
          </p:cNvPr>
          <p:cNvSpPr>
            <a:spLocks noChangeShapeType="1"/>
          </p:cNvSpPr>
          <p:nvPr/>
        </p:nvSpPr>
        <p:spPr bwMode="auto">
          <a:xfrm flipH="1">
            <a:off x="3962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9" name="Line 43">
            <a:extLst>
              <a:ext uri="{FF2B5EF4-FFF2-40B4-BE49-F238E27FC236}">
                <a16:creationId xmlns:a16="http://schemas.microsoft.com/office/drawing/2014/main" id="{29FDB369-EFEE-4AF5-B73F-AC1DA769BAC7}"/>
              </a:ext>
            </a:extLst>
          </p:cNvPr>
          <p:cNvSpPr>
            <a:spLocks noChangeShapeType="1"/>
          </p:cNvSpPr>
          <p:nvPr/>
        </p:nvSpPr>
        <p:spPr bwMode="auto">
          <a:xfrm flipH="1">
            <a:off x="4399161" y="281922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0" name="Line 44">
            <a:extLst>
              <a:ext uri="{FF2B5EF4-FFF2-40B4-BE49-F238E27FC236}">
                <a16:creationId xmlns:a16="http://schemas.microsoft.com/office/drawing/2014/main" id="{3C7C043F-2CCC-454D-839D-D407BCF53272}"/>
              </a:ext>
            </a:extLst>
          </p:cNvPr>
          <p:cNvSpPr>
            <a:spLocks noChangeShapeType="1"/>
          </p:cNvSpPr>
          <p:nvPr/>
        </p:nvSpPr>
        <p:spPr bwMode="auto">
          <a:xfrm flipH="1">
            <a:off x="4800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1" name="Line 45">
            <a:extLst>
              <a:ext uri="{FF2B5EF4-FFF2-40B4-BE49-F238E27FC236}">
                <a16:creationId xmlns:a16="http://schemas.microsoft.com/office/drawing/2014/main" id="{1E0C55AB-BF88-4CC5-93AD-E002C6BA73FB}"/>
              </a:ext>
            </a:extLst>
          </p:cNvPr>
          <p:cNvSpPr>
            <a:spLocks noChangeShapeType="1"/>
          </p:cNvSpPr>
          <p:nvPr/>
        </p:nvSpPr>
        <p:spPr bwMode="auto">
          <a:xfrm flipH="1">
            <a:off x="5181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2" name="Line 46">
            <a:extLst>
              <a:ext uri="{FF2B5EF4-FFF2-40B4-BE49-F238E27FC236}">
                <a16:creationId xmlns:a16="http://schemas.microsoft.com/office/drawing/2014/main" id="{4ECCB5AF-77CC-4E15-9165-73A4710B9E8A}"/>
              </a:ext>
            </a:extLst>
          </p:cNvPr>
          <p:cNvSpPr>
            <a:spLocks noChangeShapeType="1"/>
          </p:cNvSpPr>
          <p:nvPr/>
        </p:nvSpPr>
        <p:spPr bwMode="auto">
          <a:xfrm flipH="1">
            <a:off x="5562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3" name="Line 47">
            <a:extLst>
              <a:ext uri="{FF2B5EF4-FFF2-40B4-BE49-F238E27FC236}">
                <a16:creationId xmlns:a16="http://schemas.microsoft.com/office/drawing/2014/main" id="{9D8EA8F1-C06A-4DE2-A793-CE64B6FAA2BD}"/>
              </a:ext>
            </a:extLst>
          </p:cNvPr>
          <p:cNvSpPr>
            <a:spLocks noChangeShapeType="1"/>
          </p:cNvSpPr>
          <p:nvPr/>
        </p:nvSpPr>
        <p:spPr bwMode="auto">
          <a:xfrm flipH="1">
            <a:off x="5943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4" name="Line 48">
            <a:extLst>
              <a:ext uri="{FF2B5EF4-FFF2-40B4-BE49-F238E27FC236}">
                <a16:creationId xmlns:a16="http://schemas.microsoft.com/office/drawing/2014/main" id="{D4914E4D-4688-4501-A818-094297FE48AF}"/>
              </a:ext>
            </a:extLst>
          </p:cNvPr>
          <p:cNvSpPr>
            <a:spLocks noChangeShapeType="1"/>
          </p:cNvSpPr>
          <p:nvPr/>
        </p:nvSpPr>
        <p:spPr bwMode="auto">
          <a:xfrm flipH="1">
            <a:off x="3542414" y="2828821"/>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5" name="Line 49">
            <a:extLst>
              <a:ext uri="{FF2B5EF4-FFF2-40B4-BE49-F238E27FC236}">
                <a16:creationId xmlns:a16="http://schemas.microsoft.com/office/drawing/2014/main" id="{6D66AC6B-5BC1-419D-80DB-E1006A4F07DF}"/>
              </a:ext>
            </a:extLst>
          </p:cNvPr>
          <p:cNvSpPr>
            <a:spLocks noChangeShapeType="1"/>
          </p:cNvSpPr>
          <p:nvPr/>
        </p:nvSpPr>
        <p:spPr bwMode="auto">
          <a:xfrm flipH="1">
            <a:off x="10058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6" name="Line 50">
            <a:extLst>
              <a:ext uri="{FF2B5EF4-FFF2-40B4-BE49-F238E27FC236}">
                <a16:creationId xmlns:a16="http://schemas.microsoft.com/office/drawing/2014/main" id="{16883342-06E6-4C4C-AF9C-EA238CC6760D}"/>
              </a:ext>
            </a:extLst>
          </p:cNvPr>
          <p:cNvSpPr>
            <a:spLocks noChangeShapeType="1"/>
          </p:cNvSpPr>
          <p:nvPr/>
        </p:nvSpPr>
        <p:spPr bwMode="auto">
          <a:xfrm flipH="1">
            <a:off x="1752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7" name="Line 51">
            <a:extLst>
              <a:ext uri="{FF2B5EF4-FFF2-40B4-BE49-F238E27FC236}">
                <a16:creationId xmlns:a16="http://schemas.microsoft.com/office/drawing/2014/main" id="{5E83E571-99F4-40F7-9D01-349A1278C507}"/>
              </a:ext>
            </a:extLst>
          </p:cNvPr>
          <p:cNvSpPr>
            <a:spLocks noChangeShapeType="1"/>
          </p:cNvSpPr>
          <p:nvPr/>
        </p:nvSpPr>
        <p:spPr bwMode="auto">
          <a:xfrm flipH="1">
            <a:off x="8229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8" name="Rectangle 52">
            <a:extLst>
              <a:ext uri="{FF2B5EF4-FFF2-40B4-BE49-F238E27FC236}">
                <a16:creationId xmlns:a16="http://schemas.microsoft.com/office/drawing/2014/main" id="{668804BB-B2B6-40D4-A5BC-4928AB7983F8}"/>
              </a:ext>
            </a:extLst>
          </p:cNvPr>
          <p:cNvSpPr>
            <a:spLocks noChangeArrowheads="1"/>
          </p:cNvSpPr>
          <p:nvPr/>
        </p:nvSpPr>
        <p:spPr bwMode="auto">
          <a:xfrm>
            <a:off x="-142863" y="4427904"/>
            <a:ext cx="12969328" cy="296496"/>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89" name="Rectangle 53">
            <a:extLst>
              <a:ext uri="{FF2B5EF4-FFF2-40B4-BE49-F238E27FC236}">
                <a16:creationId xmlns:a16="http://schemas.microsoft.com/office/drawing/2014/main" id="{B5FECB0D-56C3-4A01-B036-EB638EC262D0}"/>
              </a:ext>
            </a:extLst>
          </p:cNvPr>
          <p:cNvSpPr>
            <a:spLocks noChangeArrowheads="1"/>
          </p:cNvSpPr>
          <p:nvPr/>
        </p:nvSpPr>
        <p:spPr bwMode="auto">
          <a:xfrm>
            <a:off x="-142863" y="4724400"/>
            <a:ext cx="12587569" cy="30305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90" name="Line 54">
            <a:extLst>
              <a:ext uri="{FF2B5EF4-FFF2-40B4-BE49-F238E27FC236}">
                <a16:creationId xmlns:a16="http://schemas.microsoft.com/office/drawing/2014/main" id="{499AF782-54ED-4234-A2ED-84E874382E74}"/>
              </a:ext>
            </a:extLst>
          </p:cNvPr>
          <p:cNvSpPr>
            <a:spLocks noChangeShapeType="1"/>
          </p:cNvSpPr>
          <p:nvPr/>
        </p:nvSpPr>
        <p:spPr bwMode="auto">
          <a:xfrm>
            <a:off x="1752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1" name="Line 55">
            <a:extLst>
              <a:ext uri="{FF2B5EF4-FFF2-40B4-BE49-F238E27FC236}">
                <a16:creationId xmlns:a16="http://schemas.microsoft.com/office/drawing/2014/main" id="{7FAEEAD0-3177-4F54-8E1D-E9E0083F73B6}"/>
              </a:ext>
            </a:extLst>
          </p:cNvPr>
          <p:cNvSpPr>
            <a:spLocks noChangeShapeType="1"/>
          </p:cNvSpPr>
          <p:nvPr/>
        </p:nvSpPr>
        <p:spPr bwMode="auto">
          <a:xfrm>
            <a:off x="8382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2" name="Line 56">
            <a:extLst>
              <a:ext uri="{FF2B5EF4-FFF2-40B4-BE49-F238E27FC236}">
                <a16:creationId xmlns:a16="http://schemas.microsoft.com/office/drawing/2014/main" id="{7A11E16C-2843-41A3-AB5F-4C5AA1DF629D}"/>
              </a:ext>
            </a:extLst>
          </p:cNvPr>
          <p:cNvSpPr>
            <a:spLocks noChangeShapeType="1"/>
          </p:cNvSpPr>
          <p:nvPr/>
        </p:nvSpPr>
        <p:spPr bwMode="auto">
          <a:xfrm>
            <a:off x="2133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3" name="Line 57">
            <a:extLst>
              <a:ext uri="{FF2B5EF4-FFF2-40B4-BE49-F238E27FC236}">
                <a16:creationId xmlns:a16="http://schemas.microsoft.com/office/drawing/2014/main" id="{18FE7602-AB71-499B-B7BF-61C1DD6C78ED}"/>
              </a:ext>
            </a:extLst>
          </p:cNvPr>
          <p:cNvSpPr>
            <a:spLocks noChangeShapeType="1"/>
          </p:cNvSpPr>
          <p:nvPr/>
        </p:nvSpPr>
        <p:spPr bwMode="auto">
          <a:xfrm>
            <a:off x="2514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4" name="Line 58">
            <a:extLst>
              <a:ext uri="{FF2B5EF4-FFF2-40B4-BE49-F238E27FC236}">
                <a16:creationId xmlns:a16="http://schemas.microsoft.com/office/drawing/2014/main" id="{97BBC596-5D01-4987-A8E8-90B85C49FE31}"/>
              </a:ext>
            </a:extLst>
          </p:cNvPr>
          <p:cNvSpPr>
            <a:spLocks noChangeShapeType="1"/>
          </p:cNvSpPr>
          <p:nvPr/>
        </p:nvSpPr>
        <p:spPr bwMode="auto">
          <a:xfrm>
            <a:off x="2971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5" name="Line 59">
            <a:extLst>
              <a:ext uri="{FF2B5EF4-FFF2-40B4-BE49-F238E27FC236}">
                <a16:creationId xmlns:a16="http://schemas.microsoft.com/office/drawing/2014/main" id="{49830C58-3121-42CD-A41C-00E446262ECC}"/>
              </a:ext>
            </a:extLst>
          </p:cNvPr>
          <p:cNvSpPr>
            <a:spLocks noChangeShapeType="1"/>
          </p:cNvSpPr>
          <p:nvPr/>
        </p:nvSpPr>
        <p:spPr bwMode="auto">
          <a:xfrm>
            <a:off x="3352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6" name="Line 60">
            <a:extLst>
              <a:ext uri="{FF2B5EF4-FFF2-40B4-BE49-F238E27FC236}">
                <a16:creationId xmlns:a16="http://schemas.microsoft.com/office/drawing/2014/main" id="{1C089989-F5AB-4724-9B0D-5027D6ED361E}"/>
              </a:ext>
            </a:extLst>
          </p:cNvPr>
          <p:cNvSpPr>
            <a:spLocks noChangeShapeType="1"/>
          </p:cNvSpPr>
          <p:nvPr/>
        </p:nvSpPr>
        <p:spPr bwMode="auto">
          <a:xfrm>
            <a:off x="7924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7" name="Line 61">
            <a:extLst>
              <a:ext uri="{FF2B5EF4-FFF2-40B4-BE49-F238E27FC236}">
                <a16:creationId xmlns:a16="http://schemas.microsoft.com/office/drawing/2014/main" id="{F091CD58-529D-4FBE-B894-734E9C9DC5C5}"/>
              </a:ext>
            </a:extLst>
          </p:cNvPr>
          <p:cNvSpPr>
            <a:spLocks noChangeShapeType="1"/>
          </p:cNvSpPr>
          <p:nvPr/>
        </p:nvSpPr>
        <p:spPr bwMode="auto">
          <a:xfrm>
            <a:off x="7467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8" name="Line 62">
            <a:extLst>
              <a:ext uri="{FF2B5EF4-FFF2-40B4-BE49-F238E27FC236}">
                <a16:creationId xmlns:a16="http://schemas.microsoft.com/office/drawing/2014/main" id="{95CDCF44-5B6E-44B2-A8DC-786CADDC36F5}"/>
              </a:ext>
            </a:extLst>
          </p:cNvPr>
          <p:cNvSpPr>
            <a:spLocks noChangeShapeType="1"/>
          </p:cNvSpPr>
          <p:nvPr/>
        </p:nvSpPr>
        <p:spPr bwMode="auto">
          <a:xfrm>
            <a:off x="70104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9" name="Line 63">
            <a:extLst>
              <a:ext uri="{FF2B5EF4-FFF2-40B4-BE49-F238E27FC236}">
                <a16:creationId xmlns:a16="http://schemas.microsoft.com/office/drawing/2014/main" id="{0FB6FF7B-22B6-4443-A675-1DFBED9787FC}"/>
              </a:ext>
            </a:extLst>
          </p:cNvPr>
          <p:cNvSpPr>
            <a:spLocks noChangeShapeType="1"/>
          </p:cNvSpPr>
          <p:nvPr/>
        </p:nvSpPr>
        <p:spPr bwMode="auto">
          <a:xfrm>
            <a:off x="3733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0" name="Line 64">
            <a:extLst>
              <a:ext uri="{FF2B5EF4-FFF2-40B4-BE49-F238E27FC236}">
                <a16:creationId xmlns:a16="http://schemas.microsoft.com/office/drawing/2014/main" id="{09ED1D5E-E687-40A5-A20B-06A42D476AD2}"/>
              </a:ext>
            </a:extLst>
          </p:cNvPr>
          <p:cNvSpPr>
            <a:spLocks noChangeShapeType="1"/>
          </p:cNvSpPr>
          <p:nvPr/>
        </p:nvSpPr>
        <p:spPr bwMode="auto">
          <a:xfrm>
            <a:off x="4114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1" name="Line 65">
            <a:extLst>
              <a:ext uri="{FF2B5EF4-FFF2-40B4-BE49-F238E27FC236}">
                <a16:creationId xmlns:a16="http://schemas.microsoft.com/office/drawing/2014/main" id="{FA3E0609-44E3-40FD-A049-DB095F0291FA}"/>
              </a:ext>
            </a:extLst>
          </p:cNvPr>
          <p:cNvSpPr>
            <a:spLocks noChangeShapeType="1"/>
          </p:cNvSpPr>
          <p:nvPr/>
        </p:nvSpPr>
        <p:spPr bwMode="auto">
          <a:xfrm>
            <a:off x="4572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2" name="Line 66">
            <a:extLst>
              <a:ext uri="{FF2B5EF4-FFF2-40B4-BE49-F238E27FC236}">
                <a16:creationId xmlns:a16="http://schemas.microsoft.com/office/drawing/2014/main" id="{0ADF024D-89FA-4F1A-9AB4-7205AE2C0855}"/>
              </a:ext>
            </a:extLst>
          </p:cNvPr>
          <p:cNvSpPr>
            <a:spLocks noChangeShapeType="1"/>
          </p:cNvSpPr>
          <p:nvPr/>
        </p:nvSpPr>
        <p:spPr bwMode="auto">
          <a:xfrm>
            <a:off x="5029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3" name="Line 67">
            <a:extLst>
              <a:ext uri="{FF2B5EF4-FFF2-40B4-BE49-F238E27FC236}">
                <a16:creationId xmlns:a16="http://schemas.microsoft.com/office/drawing/2014/main" id="{988C5885-C065-431B-9587-543A44DD5C8B}"/>
              </a:ext>
            </a:extLst>
          </p:cNvPr>
          <p:cNvSpPr>
            <a:spLocks noChangeShapeType="1"/>
          </p:cNvSpPr>
          <p:nvPr/>
        </p:nvSpPr>
        <p:spPr bwMode="auto">
          <a:xfrm>
            <a:off x="5562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4" name="Line 68">
            <a:extLst>
              <a:ext uri="{FF2B5EF4-FFF2-40B4-BE49-F238E27FC236}">
                <a16:creationId xmlns:a16="http://schemas.microsoft.com/office/drawing/2014/main" id="{32F6D72D-4E04-4C29-924C-D7323F22FFE8}"/>
              </a:ext>
            </a:extLst>
          </p:cNvPr>
          <p:cNvSpPr>
            <a:spLocks noChangeShapeType="1"/>
          </p:cNvSpPr>
          <p:nvPr/>
        </p:nvSpPr>
        <p:spPr bwMode="auto">
          <a:xfrm>
            <a:off x="6096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5" name="Line 69">
            <a:extLst>
              <a:ext uri="{FF2B5EF4-FFF2-40B4-BE49-F238E27FC236}">
                <a16:creationId xmlns:a16="http://schemas.microsoft.com/office/drawing/2014/main" id="{8CE5A833-B60D-4DBE-9DEC-A272DD12BC12}"/>
              </a:ext>
            </a:extLst>
          </p:cNvPr>
          <p:cNvSpPr>
            <a:spLocks noChangeShapeType="1"/>
          </p:cNvSpPr>
          <p:nvPr/>
        </p:nvSpPr>
        <p:spPr bwMode="auto">
          <a:xfrm>
            <a:off x="6553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6" name="Line 70">
            <a:extLst>
              <a:ext uri="{FF2B5EF4-FFF2-40B4-BE49-F238E27FC236}">
                <a16:creationId xmlns:a16="http://schemas.microsoft.com/office/drawing/2014/main" id="{AD8D8A52-9368-41AD-993D-A25220FCE57D}"/>
              </a:ext>
            </a:extLst>
          </p:cNvPr>
          <p:cNvSpPr>
            <a:spLocks noChangeShapeType="1"/>
          </p:cNvSpPr>
          <p:nvPr/>
        </p:nvSpPr>
        <p:spPr bwMode="auto">
          <a:xfrm>
            <a:off x="10515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7" name="Line 71">
            <a:extLst>
              <a:ext uri="{FF2B5EF4-FFF2-40B4-BE49-F238E27FC236}">
                <a16:creationId xmlns:a16="http://schemas.microsoft.com/office/drawing/2014/main" id="{D4C5448A-1BF5-4745-A0DE-64F3B7F7F7E8}"/>
              </a:ext>
            </a:extLst>
          </p:cNvPr>
          <p:cNvSpPr>
            <a:spLocks noChangeShapeType="1"/>
          </p:cNvSpPr>
          <p:nvPr/>
        </p:nvSpPr>
        <p:spPr bwMode="auto">
          <a:xfrm>
            <a:off x="10134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8" name="Line 72">
            <a:extLst>
              <a:ext uri="{FF2B5EF4-FFF2-40B4-BE49-F238E27FC236}">
                <a16:creationId xmlns:a16="http://schemas.microsoft.com/office/drawing/2014/main" id="{CC0F19F9-02C4-435E-A98E-AF2D47954348}"/>
              </a:ext>
            </a:extLst>
          </p:cNvPr>
          <p:cNvSpPr>
            <a:spLocks noChangeShapeType="1"/>
          </p:cNvSpPr>
          <p:nvPr/>
        </p:nvSpPr>
        <p:spPr bwMode="auto">
          <a:xfrm>
            <a:off x="9753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9" name="Line 73">
            <a:extLst>
              <a:ext uri="{FF2B5EF4-FFF2-40B4-BE49-F238E27FC236}">
                <a16:creationId xmlns:a16="http://schemas.microsoft.com/office/drawing/2014/main" id="{81B7AD9B-5F75-4EC4-BE61-AF6B1A1D383F}"/>
              </a:ext>
            </a:extLst>
          </p:cNvPr>
          <p:cNvSpPr>
            <a:spLocks noChangeShapeType="1"/>
          </p:cNvSpPr>
          <p:nvPr/>
        </p:nvSpPr>
        <p:spPr bwMode="auto">
          <a:xfrm>
            <a:off x="92964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10" name="Line 74">
            <a:extLst>
              <a:ext uri="{FF2B5EF4-FFF2-40B4-BE49-F238E27FC236}">
                <a16:creationId xmlns:a16="http://schemas.microsoft.com/office/drawing/2014/main" id="{EF879939-913F-4F92-8592-FE2624376115}"/>
              </a:ext>
            </a:extLst>
          </p:cNvPr>
          <p:cNvSpPr>
            <a:spLocks noChangeShapeType="1"/>
          </p:cNvSpPr>
          <p:nvPr/>
        </p:nvSpPr>
        <p:spPr bwMode="auto">
          <a:xfrm>
            <a:off x="8839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4122" name="Picture 90">
            <a:extLst>
              <a:ext uri="{FF2B5EF4-FFF2-40B4-BE49-F238E27FC236}">
                <a16:creationId xmlns:a16="http://schemas.microsoft.com/office/drawing/2014/main" id="{70FE8BCC-314F-4B20-AAFE-74DB98966362}"/>
              </a:ext>
            </a:extLst>
          </p:cNvPr>
          <p:cNvPicPr>
            <a:picLocks noGrp="1" noChangeAspect="1" noChangeArrowheads="1"/>
          </p:cNvPicPr>
          <p:nvPr>
            <p:ph type="title"/>
          </p:nvPr>
        </p:nvPicPr>
        <p:blipFill>
          <a:blip r:embed="rId5" cstate="hqprint">
            <a:extLst>
              <a:ext uri="{28A0092B-C50C-407E-A947-70E740481C1C}">
                <a14:useLocalDpi xmlns:a14="http://schemas.microsoft.com/office/drawing/2010/main" val="0"/>
              </a:ext>
            </a:extLst>
          </a:blip>
          <a:srcRect/>
          <a:stretch>
            <a:fillRect/>
          </a:stretch>
        </p:blipFill>
        <p:spPr>
          <a:xfrm>
            <a:off x="6629400" y="1295400"/>
            <a:ext cx="247650" cy="350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427" name="Rectangle 91">
            <a:extLst>
              <a:ext uri="{FF2B5EF4-FFF2-40B4-BE49-F238E27FC236}">
                <a16:creationId xmlns:a16="http://schemas.microsoft.com/office/drawing/2014/main" id="{F4E7300E-7DA5-40F7-9594-DB8D7ACBE700}"/>
              </a:ext>
            </a:extLst>
          </p:cNvPr>
          <p:cNvSpPr>
            <a:spLocks noChangeArrowheads="1"/>
          </p:cNvSpPr>
          <p:nvPr/>
        </p:nvSpPr>
        <p:spPr bwMode="auto">
          <a:xfrm>
            <a:off x="0" y="1219200"/>
            <a:ext cx="12192000" cy="3810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6" name="AutoShape 75">
            <a:extLst>
              <a:ext uri="{FF2B5EF4-FFF2-40B4-BE49-F238E27FC236}">
                <a16:creationId xmlns:a16="http://schemas.microsoft.com/office/drawing/2014/main" id="{715651D9-70AE-4C1F-8D6C-8A24ED6301E3}"/>
              </a:ext>
            </a:extLst>
          </p:cNvPr>
          <p:cNvSpPr>
            <a:spLocks noChangeArrowheads="1"/>
          </p:cNvSpPr>
          <p:nvPr/>
        </p:nvSpPr>
        <p:spPr bwMode="auto">
          <a:xfrm rot="1765781">
            <a:off x="8620399" y="4686299"/>
            <a:ext cx="1219200" cy="685800"/>
          </a:xfrm>
          <a:prstGeom prst="flowChartDecision">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7" name="AutoShape 75">
            <a:extLst>
              <a:ext uri="{FF2B5EF4-FFF2-40B4-BE49-F238E27FC236}">
                <a16:creationId xmlns:a16="http://schemas.microsoft.com/office/drawing/2014/main" id="{A28E0CC5-2906-4263-A22B-4FEE227F2FFA}"/>
              </a:ext>
            </a:extLst>
          </p:cNvPr>
          <p:cNvSpPr>
            <a:spLocks noChangeArrowheads="1"/>
          </p:cNvSpPr>
          <p:nvPr/>
        </p:nvSpPr>
        <p:spPr bwMode="auto">
          <a:xfrm rot="1765781">
            <a:off x="3824436" y="4697717"/>
            <a:ext cx="1219200" cy="685800"/>
          </a:xfrm>
          <a:prstGeom prst="flowChartDecision">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8" name="Rectangle 76">
            <a:extLst>
              <a:ext uri="{FF2B5EF4-FFF2-40B4-BE49-F238E27FC236}">
                <a16:creationId xmlns:a16="http://schemas.microsoft.com/office/drawing/2014/main" id="{FE266C78-BFD6-4AD9-A348-0FFF3D6D7C4D}"/>
              </a:ext>
            </a:extLst>
          </p:cNvPr>
          <p:cNvSpPr>
            <a:spLocks noChangeArrowheads="1"/>
          </p:cNvSpPr>
          <p:nvPr/>
        </p:nvSpPr>
        <p:spPr bwMode="auto">
          <a:xfrm>
            <a:off x="9088307" y="5311795"/>
            <a:ext cx="685800" cy="990600"/>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9" name="Rectangle 76">
            <a:extLst>
              <a:ext uri="{FF2B5EF4-FFF2-40B4-BE49-F238E27FC236}">
                <a16:creationId xmlns:a16="http://schemas.microsoft.com/office/drawing/2014/main" id="{FDEC3A5B-8091-4DD7-A378-7B1C781D9996}"/>
              </a:ext>
            </a:extLst>
          </p:cNvPr>
          <p:cNvSpPr>
            <a:spLocks noChangeArrowheads="1"/>
          </p:cNvSpPr>
          <p:nvPr/>
        </p:nvSpPr>
        <p:spPr bwMode="auto">
          <a:xfrm>
            <a:off x="4267200" y="5334000"/>
            <a:ext cx="685800" cy="990600"/>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pic>
        <p:nvPicPr>
          <p:cNvPr id="130" name="Picture 12" descr="Con cá vàng phim Hoạt hình Vẽ Clip nghệ thuật - cá png tải về - Miễn phí  trong suốt Cá png Tải về.">
            <a:extLst>
              <a:ext uri="{FF2B5EF4-FFF2-40B4-BE49-F238E27FC236}">
                <a16:creationId xmlns:a16="http://schemas.microsoft.com/office/drawing/2014/main" id="{844847A9-30CB-4166-93F6-A2FC9ED5B942}"/>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9786528" y="6053595"/>
            <a:ext cx="838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12" descr="Con cá vàng phim Hoạt hình Vẽ Clip nghệ thuật - cá png tải về - Miễn phí  trong suốt Cá png Tải về.">
            <a:extLst>
              <a:ext uri="{FF2B5EF4-FFF2-40B4-BE49-F238E27FC236}">
                <a16:creationId xmlns:a16="http://schemas.microsoft.com/office/drawing/2014/main" id="{7E522D78-5D6A-4DF0-866D-715B0B1F4F8E}"/>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7679955" y="5215395"/>
            <a:ext cx="838200" cy="838200"/>
          </a:xfrm>
          <a:prstGeom prst="rect">
            <a:avLst/>
          </a:prstGeom>
          <a:noFill/>
          <a:extLst>
            <a:ext uri="{909E8E84-426E-40DD-AFC4-6F175D3DCCD1}">
              <a14:hiddenFill xmlns:a14="http://schemas.microsoft.com/office/drawing/2010/main">
                <a:solidFill>
                  <a:srgbClr val="FFFFFF"/>
                </a:solidFill>
              </a14:hiddenFill>
            </a:ext>
          </a:extLst>
        </p:spPr>
      </p:pic>
      <p:sp>
        <p:nvSpPr>
          <p:cNvPr id="134" name="Freeform 83">
            <a:extLst>
              <a:ext uri="{FF2B5EF4-FFF2-40B4-BE49-F238E27FC236}">
                <a16:creationId xmlns:a16="http://schemas.microsoft.com/office/drawing/2014/main" id="{722EF390-1859-453A-8C19-44AAC17F62E4}"/>
              </a:ext>
            </a:extLst>
          </p:cNvPr>
          <p:cNvSpPr>
            <a:spLocks/>
          </p:cNvSpPr>
          <p:nvPr/>
        </p:nvSpPr>
        <p:spPr bwMode="auto">
          <a:xfrm>
            <a:off x="5033985" y="5039935"/>
            <a:ext cx="1066800" cy="1752600"/>
          </a:xfrm>
          <a:custGeom>
            <a:avLst/>
            <a:gdLst>
              <a:gd name="T0" fmla="*/ 1066800 w 768"/>
              <a:gd name="T1" fmla="*/ 0 h 1248"/>
              <a:gd name="T2" fmla="*/ 733425 w 768"/>
              <a:gd name="T3" fmla="*/ 202223 h 1248"/>
              <a:gd name="T4" fmla="*/ 666750 w 768"/>
              <a:gd name="T5" fmla="*/ 606669 h 1248"/>
              <a:gd name="T6" fmla="*/ 400050 w 768"/>
              <a:gd name="T7" fmla="*/ 741485 h 1248"/>
              <a:gd name="T8" fmla="*/ 333375 w 768"/>
              <a:gd name="T9" fmla="*/ 1078523 h 1248"/>
              <a:gd name="T10" fmla="*/ 466725 w 768"/>
              <a:gd name="T11" fmla="*/ 1348154 h 1248"/>
              <a:gd name="T12" fmla="*/ 0 w 768"/>
              <a:gd name="T13" fmla="*/ 1752600 h 12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1248">
                <a:moveTo>
                  <a:pt x="768" y="0"/>
                </a:moveTo>
                <a:cubicBezTo>
                  <a:pt x="672" y="36"/>
                  <a:pt x="576" y="72"/>
                  <a:pt x="528" y="144"/>
                </a:cubicBezTo>
                <a:cubicBezTo>
                  <a:pt x="480" y="216"/>
                  <a:pt x="520" y="368"/>
                  <a:pt x="480" y="432"/>
                </a:cubicBezTo>
                <a:cubicBezTo>
                  <a:pt x="440" y="496"/>
                  <a:pt x="328" y="472"/>
                  <a:pt x="288" y="528"/>
                </a:cubicBezTo>
                <a:cubicBezTo>
                  <a:pt x="248" y="584"/>
                  <a:pt x="232" y="696"/>
                  <a:pt x="240" y="768"/>
                </a:cubicBezTo>
                <a:cubicBezTo>
                  <a:pt x="248" y="840"/>
                  <a:pt x="376" y="880"/>
                  <a:pt x="336" y="960"/>
                </a:cubicBezTo>
                <a:cubicBezTo>
                  <a:pt x="296" y="1040"/>
                  <a:pt x="148" y="1144"/>
                  <a:pt x="0" y="1248"/>
                </a:cubicBezTo>
              </a:path>
            </a:pathLst>
          </a:custGeom>
          <a:noFill/>
          <a:ln w="9525">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 name="Line 84">
            <a:extLst>
              <a:ext uri="{FF2B5EF4-FFF2-40B4-BE49-F238E27FC236}">
                <a16:creationId xmlns:a16="http://schemas.microsoft.com/office/drawing/2014/main" id="{E3B350F9-C9B7-450F-B2E2-1C6141008D89}"/>
              </a:ext>
            </a:extLst>
          </p:cNvPr>
          <p:cNvSpPr>
            <a:spLocks noChangeShapeType="1"/>
          </p:cNvSpPr>
          <p:nvPr/>
        </p:nvSpPr>
        <p:spPr bwMode="auto">
          <a:xfrm>
            <a:off x="5931494" y="5116897"/>
            <a:ext cx="304800" cy="228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 name="Line 84">
            <a:extLst>
              <a:ext uri="{FF2B5EF4-FFF2-40B4-BE49-F238E27FC236}">
                <a16:creationId xmlns:a16="http://schemas.microsoft.com/office/drawing/2014/main" id="{39831527-AA68-4FF1-8C69-133A4539A6CF}"/>
              </a:ext>
            </a:extLst>
          </p:cNvPr>
          <p:cNvSpPr>
            <a:spLocks noChangeShapeType="1"/>
          </p:cNvSpPr>
          <p:nvPr/>
        </p:nvSpPr>
        <p:spPr bwMode="auto">
          <a:xfrm>
            <a:off x="5734636" y="5483313"/>
            <a:ext cx="393372" cy="269405"/>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 name="Line 84">
            <a:extLst>
              <a:ext uri="{FF2B5EF4-FFF2-40B4-BE49-F238E27FC236}">
                <a16:creationId xmlns:a16="http://schemas.microsoft.com/office/drawing/2014/main" id="{9665F946-CEDD-4CDE-953C-581C7B926585}"/>
              </a:ext>
            </a:extLst>
          </p:cNvPr>
          <p:cNvSpPr>
            <a:spLocks noChangeShapeType="1"/>
          </p:cNvSpPr>
          <p:nvPr/>
        </p:nvSpPr>
        <p:spPr bwMode="auto">
          <a:xfrm>
            <a:off x="5480889" y="5755831"/>
            <a:ext cx="409872" cy="269405"/>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 name="Freeform 82">
            <a:extLst>
              <a:ext uri="{FF2B5EF4-FFF2-40B4-BE49-F238E27FC236}">
                <a16:creationId xmlns:a16="http://schemas.microsoft.com/office/drawing/2014/main" id="{4DC35A1F-3F89-46E8-B9EF-8553E890CB11}"/>
              </a:ext>
            </a:extLst>
          </p:cNvPr>
          <p:cNvSpPr>
            <a:spLocks/>
          </p:cNvSpPr>
          <p:nvPr/>
        </p:nvSpPr>
        <p:spPr bwMode="auto">
          <a:xfrm>
            <a:off x="5567385" y="5047044"/>
            <a:ext cx="1066800" cy="1828800"/>
          </a:xfrm>
          <a:custGeom>
            <a:avLst/>
            <a:gdLst>
              <a:gd name="T0" fmla="*/ 1066800 w 768"/>
              <a:gd name="T1" fmla="*/ 0 h 1248"/>
              <a:gd name="T2" fmla="*/ 733425 w 768"/>
              <a:gd name="T3" fmla="*/ 211015 h 1248"/>
              <a:gd name="T4" fmla="*/ 666750 w 768"/>
              <a:gd name="T5" fmla="*/ 633046 h 1248"/>
              <a:gd name="T6" fmla="*/ 400050 w 768"/>
              <a:gd name="T7" fmla="*/ 773723 h 1248"/>
              <a:gd name="T8" fmla="*/ 333375 w 768"/>
              <a:gd name="T9" fmla="*/ 1125415 h 1248"/>
              <a:gd name="T10" fmla="*/ 466725 w 768"/>
              <a:gd name="T11" fmla="*/ 1406769 h 1248"/>
              <a:gd name="T12" fmla="*/ 0 w 768"/>
              <a:gd name="T13" fmla="*/ 1828800 h 12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1248">
                <a:moveTo>
                  <a:pt x="768" y="0"/>
                </a:moveTo>
                <a:cubicBezTo>
                  <a:pt x="672" y="36"/>
                  <a:pt x="576" y="72"/>
                  <a:pt x="528" y="144"/>
                </a:cubicBezTo>
                <a:cubicBezTo>
                  <a:pt x="480" y="216"/>
                  <a:pt x="520" y="368"/>
                  <a:pt x="480" y="432"/>
                </a:cubicBezTo>
                <a:cubicBezTo>
                  <a:pt x="440" y="496"/>
                  <a:pt x="328" y="472"/>
                  <a:pt x="288" y="528"/>
                </a:cubicBezTo>
                <a:cubicBezTo>
                  <a:pt x="248" y="584"/>
                  <a:pt x="232" y="696"/>
                  <a:pt x="240" y="768"/>
                </a:cubicBezTo>
                <a:cubicBezTo>
                  <a:pt x="248" y="840"/>
                  <a:pt x="376" y="880"/>
                  <a:pt x="336" y="960"/>
                </a:cubicBezTo>
                <a:cubicBezTo>
                  <a:pt x="296" y="1040"/>
                  <a:pt x="148" y="1144"/>
                  <a:pt x="0" y="1248"/>
                </a:cubicBezTo>
              </a:path>
            </a:pathLst>
          </a:custGeom>
          <a:noFill/>
          <a:ln w="9525">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 name="Line 85">
            <a:extLst>
              <a:ext uri="{FF2B5EF4-FFF2-40B4-BE49-F238E27FC236}">
                <a16:creationId xmlns:a16="http://schemas.microsoft.com/office/drawing/2014/main" id="{580DEF88-9DAE-4731-99DA-A65ED4C7CB5A}"/>
              </a:ext>
            </a:extLst>
          </p:cNvPr>
          <p:cNvSpPr>
            <a:spLocks noChangeShapeType="1"/>
          </p:cNvSpPr>
          <p:nvPr/>
        </p:nvSpPr>
        <p:spPr bwMode="auto">
          <a:xfrm>
            <a:off x="5521077" y="6389986"/>
            <a:ext cx="369684" cy="269404"/>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Rectangle 5">
            <a:extLst>
              <a:ext uri="{FF2B5EF4-FFF2-40B4-BE49-F238E27FC236}">
                <a16:creationId xmlns:a16="http://schemas.microsoft.com/office/drawing/2014/main" id="{1C9D9BA7-1294-417D-BA87-04261180B18F}"/>
              </a:ext>
            </a:extLst>
          </p:cNvPr>
          <p:cNvSpPr/>
          <p:nvPr/>
        </p:nvSpPr>
        <p:spPr>
          <a:xfrm>
            <a:off x="-142863" y="3301034"/>
            <a:ext cx="12481962" cy="1139654"/>
          </a:xfrm>
          <a:prstGeom prst="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Rectangle 144">
            <a:extLst>
              <a:ext uri="{FF2B5EF4-FFF2-40B4-BE49-F238E27FC236}">
                <a16:creationId xmlns:a16="http://schemas.microsoft.com/office/drawing/2014/main" id="{8D3C1F9C-1F40-4F27-B59E-83E42A6EB7B3}"/>
              </a:ext>
            </a:extLst>
          </p:cNvPr>
          <p:cNvSpPr/>
          <p:nvPr/>
        </p:nvSpPr>
        <p:spPr>
          <a:xfrm>
            <a:off x="-142863" y="1598084"/>
            <a:ext cx="12401538" cy="1154416"/>
          </a:xfrm>
          <a:prstGeom prst="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0E551D3-336D-49D2-A5FA-A08F53289F2A}"/>
              </a:ext>
            </a:extLst>
          </p:cNvPr>
          <p:cNvSpPr/>
          <p:nvPr/>
        </p:nvSpPr>
        <p:spPr>
          <a:xfrm>
            <a:off x="-612268" y="2048099"/>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91B762AA-E56A-408B-9DEC-DB98E98ECE72}"/>
              </a:ext>
            </a:extLst>
          </p:cNvPr>
          <p:cNvSpPr/>
          <p:nvPr/>
        </p:nvSpPr>
        <p:spPr>
          <a:xfrm>
            <a:off x="4879023" y="209970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2FC5CA59-9A29-4905-B631-758E733545DE}"/>
              </a:ext>
            </a:extLst>
          </p:cNvPr>
          <p:cNvSpPr/>
          <p:nvPr/>
        </p:nvSpPr>
        <p:spPr>
          <a:xfrm>
            <a:off x="8421163" y="2086153"/>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C030B4FD-CD37-4B9F-BDAF-256B8D7DD181}"/>
              </a:ext>
            </a:extLst>
          </p:cNvPr>
          <p:cNvSpPr/>
          <p:nvPr/>
        </p:nvSpPr>
        <p:spPr>
          <a:xfrm>
            <a:off x="2180520" y="3763660"/>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67D1CFA9-01A5-4C1D-9742-0386FBDF55BC}"/>
              </a:ext>
            </a:extLst>
          </p:cNvPr>
          <p:cNvSpPr/>
          <p:nvPr/>
        </p:nvSpPr>
        <p:spPr>
          <a:xfrm>
            <a:off x="4997409" y="3796995"/>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C7317D10-C2C2-4D97-8A5B-1844885C72B2}"/>
              </a:ext>
            </a:extLst>
          </p:cNvPr>
          <p:cNvSpPr/>
          <p:nvPr/>
        </p:nvSpPr>
        <p:spPr>
          <a:xfrm>
            <a:off x="8505825" y="377510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8" name="Picture 6" descr="Nhân Vật Hoạt Hình Vẽ Tay đi Chợ đôi Hình ảnh | Định dạng hình ảnh PSD  611462049| vn.lovepik.com">
            <a:extLst>
              <a:ext uri="{FF2B5EF4-FFF2-40B4-BE49-F238E27FC236}">
                <a16:creationId xmlns:a16="http://schemas.microsoft.com/office/drawing/2014/main" id="{AA6203E1-798D-458C-B7CF-9D3743976F66}"/>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60216" y="-69016"/>
            <a:ext cx="1752600" cy="1922067"/>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22" descr="Chiếc xe thể thao Toyota 2CV Clip nghệ thuật - xe hoạt hình png tải về -  Miễn phí trong suốt Xe png Tải về.">
            <a:extLst>
              <a:ext uri="{FF2B5EF4-FFF2-40B4-BE49-F238E27FC236}">
                <a16:creationId xmlns:a16="http://schemas.microsoft.com/office/drawing/2014/main" id="{BAF4389A-7780-4AE6-91F4-41534ECE7255}"/>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8824" l="2667" r="96000"/>
                    </a14:imgEffect>
                  </a14:imgLayer>
                </a14:imgProps>
              </a:ext>
              <a:ext uri="{28A0092B-C50C-407E-A947-70E740481C1C}">
                <a14:useLocalDpi xmlns:a14="http://schemas.microsoft.com/office/drawing/2010/main" val="0"/>
              </a:ext>
            </a:extLst>
          </a:blip>
          <a:srcRect/>
          <a:stretch>
            <a:fillRect/>
          </a:stretch>
        </p:blipFill>
        <p:spPr bwMode="auto">
          <a:xfrm>
            <a:off x="12420529" y="1295400"/>
            <a:ext cx="3352939" cy="11239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355034B-399C-4CC4-8100-C899B1323B9E}"/>
              </a:ext>
            </a:extLst>
          </p:cNvPr>
          <p:cNvSpPr txBox="1"/>
          <p:nvPr/>
        </p:nvSpPr>
        <p:spPr>
          <a:xfrm>
            <a:off x="187683" y="4870655"/>
            <a:ext cx="5965537" cy="2062103"/>
          </a:xfrm>
          <a:prstGeom prst="rect">
            <a:avLst/>
          </a:prstGeom>
          <a:noFill/>
        </p:spPr>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Tu tu xe lửa</a:t>
            </a:r>
            <a:br>
              <a:rPr lang="vi-VN" sz="3200" b="1" dirty="0">
                <a:solidFill>
                  <a:srgbClr val="FF0000"/>
                </a:solidFill>
                <a:latin typeface="Times New Roman" panose="02020603050405020304" pitchFamily="18" charset="0"/>
                <a:cs typeface="Times New Roman" panose="02020603050405020304" pitchFamily="18" charset="0"/>
              </a:rPr>
            </a:br>
            <a:r>
              <a:rPr lang="vi-VN" sz="3200" b="1" dirty="0">
                <a:solidFill>
                  <a:srgbClr val="FF0000"/>
                </a:solidFill>
                <a:latin typeface="Times New Roman" panose="02020603050405020304" pitchFamily="18" charset="0"/>
                <a:cs typeface="Times New Roman" panose="02020603050405020304" pitchFamily="18" charset="0"/>
              </a:rPr>
              <a:t>Xình xịch qua cầu</a:t>
            </a:r>
            <a:endParaRPr lang="en-US" sz="3200" b="1" dirty="0">
              <a:solidFill>
                <a:srgbClr val="FF0000"/>
              </a:solidFill>
              <a:latin typeface="Times New Roman" panose="02020603050405020304" pitchFamily="18" charset="0"/>
              <a:cs typeface="Times New Roman" panose="02020603050405020304" pitchFamily="18" charset="0"/>
            </a:endParaRPr>
          </a:p>
          <a:p>
            <a:r>
              <a:rPr lang="vi-VN" sz="3200" b="1" dirty="0">
                <a:solidFill>
                  <a:srgbClr val="FF0000"/>
                </a:solidFill>
                <a:latin typeface="Times New Roman" panose="02020603050405020304" pitchFamily="18" charset="0"/>
                <a:cs typeface="Times New Roman" panose="02020603050405020304" pitchFamily="18" charset="0"/>
              </a:rPr>
              <a:t>Khách ngồi trên tàu</a:t>
            </a:r>
            <a:br>
              <a:rPr lang="vi-VN" sz="3200" b="1" dirty="0">
                <a:solidFill>
                  <a:srgbClr val="FF0000"/>
                </a:solidFill>
                <a:latin typeface="Times New Roman" panose="02020603050405020304" pitchFamily="18" charset="0"/>
                <a:cs typeface="Times New Roman" panose="02020603050405020304" pitchFamily="18" charset="0"/>
              </a:rPr>
            </a:br>
            <a:r>
              <a:rPr lang="vi-VN" sz="3200" b="1" dirty="0">
                <a:solidFill>
                  <a:srgbClr val="FF0000"/>
                </a:solidFill>
                <a:latin typeface="Times New Roman" panose="02020603050405020304" pitchFamily="18" charset="0"/>
                <a:cs typeface="Times New Roman" panose="02020603050405020304" pitchFamily="18" charset="0"/>
              </a:rPr>
              <a:t>Đoàn người đi bộ</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111" name="Picture 2">
            <a:extLst>
              <a:ext uri="{FF2B5EF4-FFF2-40B4-BE49-F238E27FC236}">
                <a16:creationId xmlns:a16="http://schemas.microsoft.com/office/drawing/2014/main" id="{5CDA2DEF-108A-415B-929E-9C7BF0789A8A}"/>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7333" b="96750" l="10000" r="90000"/>
                    </a14:imgEffect>
                  </a14:imgLayer>
                </a14:imgProps>
              </a:ext>
              <a:ext uri="{28A0092B-C50C-407E-A947-70E740481C1C}">
                <a14:useLocalDpi xmlns:a14="http://schemas.microsoft.com/office/drawing/2010/main" val="0"/>
              </a:ext>
            </a:extLst>
          </a:blip>
          <a:srcRect/>
          <a:stretch>
            <a:fillRect/>
          </a:stretch>
        </p:blipFill>
        <p:spPr bwMode="auto">
          <a:xfrm>
            <a:off x="9488903" y="-297114"/>
            <a:ext cx="1249586" cy="1769258"/>
          </a:xfrm>
          <a:prstGeom prst="rect">
            <a:avLst/>
          </a:prstGeom>
          <a:noFill/>
          <a:extLst>
            <a:ext uri="{909E8E84-426E-40DD-AFC4-6F175D3DCCD1}">
              <a14:hiddenFill xmlns:a14="http://schemas.microsoft.com/office/drawing/2010/main">
                <a:solidFill>
                  <a:srgbClr val="FFFFFF"/>
                </a:solidFill>
              </a14:hiddenFill>
            </a:ext>
          </a:extLst>
        </p:spPr>
      </p:pic>
      <p:pic>
        <p:nvPicPr>
          <p:cNvPr id="9" name="Tieng-tau-hoa-chay-tren-duong-ray-www_tiengdong_com">
            <a:hlinkClick r:id="" action="ppaction://media"/>
            <a:extLst>
              <a:ext uri="{FF2B5EF4-FFF2-40B4-BE49-F238E27FC236}">
                <a16:creationId xmlns:a16="http://schemas.microsoft.com/office/drawing/2014/main" id="{BB24B260-A9FB-4A0C-8E66-268DE5C36D6D}"/>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339102" y="4649944"/>
            <a:ext cx="487363" cy="487363"/>
          </a:xfrm>
          <a:prstGeom prst="rect">
            <a:avLst/>
          </a:prstGeom>
        </p:spPr>
      </p:pic>
      <p:sp>
        <p:nvSpPr>
          <p:cNvPr id="110" name="Line 17">
            <a:extLst>
              <a:ext uri="{FF2B5EF4-FFF2-40B4-BE49-F238E27FC236}">
                <a16:creationId xmlns:a16="http://schemas.microsoft.com/office/drawing/2014/main" id="{BCED3F5F-4288-457C-AA48-83371D289194}"/>
              </a:ext>
            </a:extLst>
          </p:cNvPr>
          <p:cNvSpPr>
            <a:spLocks noChangeShapeType="1"/>
          </p:cNvSpPr>
          <p:nvPr/>
        </p:nvSpPr>
        <p:spPr bwMode="auto">
          <a:xfrm>
            <a:off x="1225851" y="681400"/>
            <a:ext cx="15287" cy="554632"/>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12" name="Line 17">
            <a:extLst>
              <a:ext uri="{FF2B5EF4-FFF2-40B4-BE49-F238E27FC236}">
                <a16:creationId xmlns:a16="http://schemas.microsoft.com/office/drawing/2014/main" id="{4D2D355B-8CDA-4CD7-920F-3EC0F0488736}"/>
              </a:ext>
            </a:extLst>
          </p:cNvPr>
          <p:cNvSpPr>
            <a:spLocks noChangeShapeType="1"/>
          </p:cNvSpPr>
          <p:nvPr/>
        </p:nvSpPr>
        <p:spPr bwMode="auto">
          <a:xfrm>
            <a:off x="663862" y="662966"/>
            <a:ext cx="21939" cy="554632"/>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 name="Line 17">
            <a:extLst>
              <a:ext uri="{FF2B5EF4-FFF2-40B4-BE49-F238E27FC236}">
                <a16:creationId xmlns:a16="http://schemas.microsoft.com/office/drawing/2014/main" id="{199D260B-E586-4596-AEB2-6F67E7699C28}"/>
              </a:ext>
            </a:extLst>
          </p:cNvPr>
          <p:cNvSpPr>
            <a:spLocks noChangeShapeType="1"/>
          </p:cNvSpPr>
          <p:nvPr/>
        </p:nvSpPr>
        <p:spPr bwMode="auto">
          <a:xfrm>
            <a:off x="142359" y="685800"/>
            <a:ext cx="29107" cy="531798"/>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 name="Line 17">
            <a:extLst>
              <a:ext uri="{FF2B5EF4-FFF2-40B4-BE49-F238E27FC236}">
                <a16:creationId xmlns:a16="http://schemas.microsoft.com/office/drawing/2014/main" id="{6A14AFC6-E7B4-4A8C-8AC1-769B6B6B08D1}"/>
              </a:ext>
            </a:extLst>
          </p:cNvPr>
          <p:cNvSpPr>
            <a:spLocks noChangeShapeType="1"/>
          </p:cNvSpPr>
          <p:nvPr/>
        </p:nvSpPr>
        <p:spPr bwMode="auto">
          <a:xfrm>
            <a:off x="12039600" y="626432"/>
            <a:ext cx="7366" cy="591166"/>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18" name="Line 17">
            <a:extLst>
              <a:ext uri="{FF2B5EF4-FFF2-40B4-BE49-F238E27FC236}">
                <a16:creationId xmlns:a16="http://schemas.microsoft.com/office/drawing/2014/main" id="{25D332F8-F4EA-468F-97DF-43C2BA829162}"/>
              </a:ext>
            </a:extLst>
          </p:cNvPr>
          <p:cNvSpPr>
            <a:spLocks noChangeShapeType="1"/>
          </p:cNvSpPr>
          <p:nvPr/>
        </p:nvSpPr>
        <p:spPr bwMode="auto">
          <a:xfrm>
            <a:off x="11487150" y="662966"/>
            <a:ext cx="0" cy="554632"/>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 name="Line 17">
            <a:extLst>
              <a:ext uri="{FF2B5EF4-FFF2-40B4-BE49-F238E27FC236}">
                <a16:creationId xmlns:a16="http://schemas.microsoft.com/office/drawing/2014/main" id="{9DB290A9-8B71-4F7D-AFA4-5764264E1B16}"/>
              </a:ext>
            </a:extLst>
          </p:cNvPr>
          <p:cNvSpPr>
            <a:spLocks noChangeShapeType="1"/>
          </p:cNvSpPr>
          <p:nvPr/>
        </p:nvSpPr>
        <p:spPr bwMode="auto">
          <a:xfrm flipH="1">
            <a:off x="10951076" y="626432"/>
            <a:ext cx="2674" cy="591166"/>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 name="Line 17">
            <a:extLst>
              <a:ext uri="{FF2B5EF4-FFF2-40B4-BE49-F238E27FC236}">
                <a16:creationId xmlns:a16="http://schemas.microsoft.com/office/drawing/2014/main" id="{4ACD40FF-6527-4501-8742-BFD610AE08F4}"/>
              </a:ext>
            </a:extLst>
          </p:cNvPr>
          <p:cNvSpPr>
            <a:spLocks noChangeShapeType="1"/>
          </p:cNvSpPr>
          <p:nvPr/>
        </p:nvSpPr>
        <p:spPr bwMode="auto">
          <a:xfrm>
            <a:off x="3810000" y="8382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 name="Rectangle 121">
            <a:extLst>
              <a:ext uri="{FF2B5EF4-FFF2-40B4-BE49-F238E27FC236}">
                <a16:creationId xmlns:a16="http://schemas.microsoft.com/office/drawing/2014/main" id="{D1866260-159C-495F-920A-12EF6FAC7507}"/>
              </a:ext>
            </a:extLst>
          </p:cNvPr>
          <p:cNvSpPr/>
          <p:nvPr/>
        </p:nvSpPr>
        <p:spPr>
          <a:xfrm>
            <a:off x="11280637" y="2061469"/>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7AD4ACFC-0569-4E7C-9750-77EC0EEA457C}"/>
              </a:ext>
            </a:extLst>
          </p:cNvPr>
          <p:cNvSpPr/>
          <p:nvPr/>
        </p:nvSpPr>
        <p:spPr>
          <a:xfrm>
            <a:off x="2028825" y="2072476"/>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Line 38">
            <a:extLst>
              <a:ext uri="{FF2B5EF4-FFF2-40B4-BE49-F238E27FC236}">
                <a16:creationId xmlns:a16="http://schemas.microsoft.com/office/drawing/2014/main" id="{8FC6AC32-5BC1-4A7F-A54E-61F9AB09EE6F}"/>
              </a:ext>
            </a:extLst>
          </p:cNvPr>
          <p:cNvSpPr>
            <a:spLocks noChangeShapeType="1"/>
          </p:cNvSpPr>
          <p:nvPr/>
        </p:nvSpPr>
        <p:spPr bwMode="auto">
          <a:xfrm flipH="1">
            <a:off x="10793523" y="2819001"/>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 name="Line 38">
            <a:extLst>
              <a:ext uri="{FF2B5EF4-FFF2-40B4-BE49-F238E27FC236}">
                <a16:creationId xmlns:a16="http://schemas.microsoft.com/office/drawing/2014/main" id="{2272EF67-26B2-4350-93C9-8CF132FEF676}"/>
              </a:ext>
            </a:extLst>
          </p:cNvPr>
          <p:cNvSpPr>
            <a:spLocks noChangeShapeType="1"/>
          </p:cNvSpPr>
          <p:nvPr/>
        </p:nvSpPr>
        <p:spPr bwMode="auto">
          <a:xfrm flipH="1">
            <a:off x="11247944" y="2818215"/>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2" name="Line 38">
            <a:extLst>
              <a:ext uri="{FF2B5EF4-FFF2-40B4-BE49-F238E27FC236}">
                <a16:creationId xmlns:a16="http://schemas.microsoft.com/office/drawing/2014/main" id="{7A84443B-8ABD-4ED9-94D9-EA01BA2EB6D3}"/>
              </a:ext>
            </a:extLst>
          </p:cNvPr>
          <p:cNvSpPr>
            <a:spLocks noChangeShapeType="1"/>
          </p:cNvSpPr>
          <p:nvPr/>
        </p:nvSpPr>
        <p:spPr bwMode="auto">
          <a:xfrm flipH="1">
            <a:off x="11654740" y="2818215"/>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 name="Line 38">
            <a:extLst>
              <a:ext uri="{FF2B5EF4-FFF2-40B4-BE49-F238E27FC236}">
                <a16:creationId xmlns:a16="http://schemas.microsoft.com/office/drawing/2014/main" id="{1DD2AF99-1296-484C-BE5C-D2150B451636}"/>
              </a:ext>
            </a:extLst>
          </p:cNvPr>
          <p:cNvSpPr>
            <a:spLocks noChangeShapeType="1"/>
          </p:cNvSpPr>
          <p:nvPr/>
        </p:nvSpPr>
        <p:spPr bwMode="auto">
          <a:xfrm flipH="1">
            <a:off x="12087842" y="2838922"/>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 name="Line 38">
            <a:extLst>
              <a:ext uri="{FF2B5EF4-FFF2-40B4-BE49-F238E27FC236}">
                <a16:creationId xmlns:a16="http://schemas.microsoft.com/office/drawing/2014/main" id="{1F9E9349-512E-4CB6-B777-889FEB9929AC}"/>
              </a:ext>
            </a:extLst>
          </p:cNvPr>
          <p:cNvSpPr>
            <a:spLocks noChangeShapeType="1"/>
          </p:cNvSpPr>
          <p:nvPr/>
        </p:nvSpPr>
        <p:spPr bwMode="auto">
          <a:xfrm flipH="1">
            <a:off x="1284295" y="2837592"/>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 name="Line 38">
            <a:extLst>
              <a:ext uri="{FF2B5EF4-FFF2-40B4-BE49-F238E27FC236}">
                <a16:creationId xmlns:a16="http://schemas.microsoft.com/office/drawing/2014/main" id="{3F93DA3C-BCEB-43E7-A088-7C91421FD2CC}"/>
              </a:ext>
            </a:extLst>
          </p:cNvPr>
          <p:cNvSpPr>
            <a:spLocks noChangeShapeType="1"/>
          </p:cNvSpPr>
          <p:nvPr/>
        </p:nvSpPr>
        <p:spPr bwMode="auto">
          <a:xfrm flipH="1">
            <a:off x="821404" y="2838922"/>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 name="Line 38">
            <a:extLst>
              <a:ext uri="{FF2B5EF4-FFF2-40B4-BE49-F238E27FC236}">
                <a16:creationId xmlns:a16="http://schemas.microsoft.com/office/drawing/2014/main" id="{4857F606-AC22-4D4D-A58F-351E39CB6319}"/>
              </a:ext>
            </a:extLst>
          </p:cNvPr>
          <p:cNvSpPr>
            <a:spLocks noChangeShapeType="1"/>
          </p:cNvSpPr>
          <p:nvPr/>
        </p:nvSpPr>
        <p:spPr bwMode="auto">
          <a:xfrm flipH="1">
            <a:off x="409060" y="2818215"/>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 name="Line 38">
            <a:extLst>
              <a:ext uri="{FF2B5EF4-FFF2-40B4-BE49-F238E27FC236}">
                <a16:creationId xmlns:a16="http://schemas.microsoft.com/office/drawing/2014/main" id="{6D1B61EB-53D2-4EC9-8BF2-C7125C9C6FEC}"/>
              </a:ext>
            </a:extLst>
          </p:cNvPr>
          <p:cNvSpPr>
            <a:spLocks noChangeShapeType="1"/>
          </p:cNvSpPr>
          <p:nvPr/>
        </p:nvSpPr>
        <p:spPr bwMode="auto">
          <a:xfrm flipH="1">
            <a:off x="28060" y="284728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6" name="Rectangle 145">
            <a:extLst>
              <a:ext uri="{FF2B5EF4-FFF2-40B4-BE49-F238E27FC236}">
                <a16:creationId xmlns:a16="http://schemas.microsoft.com/office/drawing/2014/main" id="{A7709CBB-9889-45DD-8E38-45BC097E5A25}"/>
              </a:ext>
            </a:extLst>
          </p:cNvPr>
          <p:cNvSpPr/>
          <p:nvPr/>
        </p:nvSpPr>
        <p:spPr>
          <a:xfrm>
            <a:off x="-457715" y="3650665"/>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A1AE770A-B8C5-4C64-BAFA-A76B6C81AD19}"/>
              </a:ext>
            </a:extLst>
          </p:cNvPr>
          <p:cNvSpPr/>
          <p:nvPr/>
        </p:nvSpPr>
        <p:spPr>
          <a:xfrm>
            <a:off x="11301190" y="371747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Line 54">
            <a:extLst>
              <a:ext uri="{FF2B5EF4-FFF2-40B4-BE49-F238E27FC236}">
                <a16:creationId xmlns:a16="http://schemas.microsoft.com/office/drawing/2014/main" id="{4EC6C025-0D93-4A71-8662-A3C313DB90A7}"/>
              </a:ext>
            </a:extLst>
          </p:cNvPr>
          <p:cNvSpPr>
            <a:spLocks noChangeShapeType="1"/>
          </p:cNvSpPr>
          <p:nvPr/>
        </p:nvSpPr>
        <p:spPr bwMode="auto">
          <a:xfrm>
            <a:off x="1436695" y="4427904"/>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 name="Line 54">
            <a:extLst>
              <a:ext uri="{FF2B5EF4-FFF2-40B4-BE49-F238E27FC236}">
                <a16:creationId xmlns:a16="http://schemas.microsoft.com/office/drawing/2014/main" id="{A51ED9AF-D099-4090-AC35-B287BCE3944A}"/>
              </a:ext>
            </a:extLst>
          </p:cNvPr>
          <p:cNvSpPr>
            <a:spLocks noChangeShapeType="1"/>
          </p:cNvSpPr>
          <p:nvPr/>
        </p:nvSpPr>
        <p:spPr bwMode="auto">
          <a:xfrm>
            <a:off x="1078579" y="4440394"/>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0" name="Line 54">
            <a:extLst>
              <a:ext uri="{FF2B5EF4-FFF2-40B4-BE49-F238E27FC236}">
                <a16:creationId xmlns:a16="http://schemas.microsoft.com/office/drawing/2014/main" id="{24700A6F-6736-4FE4-A001-1702EFD9BA32}"/>
              </a:ext>
            </a:extLst>
          </p:cNvPr>
          <p:cNvSpPr>
            <a:spLocks noChangeShapeType="1"/>
          </p:cNvSpPr>
          <p:nvPr/>
        </p:nvSpPr>
        <p:spPr bwMode="auto">
          <a:xfrm>
            <a:off x="685801" y="4440394"/>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7" name="Line 54">
            <a:extLst>
              <a:ext uri="{FF2B5EF4-FFF2-40B4-BE49-F238E27FC236}">
                <a16:creationId xmlns:a16="http://schemas.microsoft.com/office/drawing/2014/main" id="{45A08B59-F8FE-4F00-BCBF-C14EFB66F8D4}"/>
              </a:ext>
            </a:extLst>
          </p:cNvPr>
          <p:cNvSpPr>
            <a:spLocks noChangeShapeType="1"/>
          </p:cNvSpPr>
          <p:nvPr/>
        </p:nvSpPr>
        <p:spPr bwMode="auto">
          <a:xfrm>
            <a:off x="304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0" name="Line 54">
            <a:extLst>
              <a:ext uri="{FF2B5EF4-FFF2-40B4-BE49-F238E27FC236}">
                <a16:creationId xmlns:a16="http://schemas.microsoft.com/office/drawing/2014/main" id="{12D91B50-72D0-48F4-B77D-9E8AA8FE2D71}"/>
              </a:ext>
            </a:extLst>
          </p:cNvPr>
          <p:cNvSpPr>
            <a:spLocks noChangeShapeType="1"/>
          </p:cNvSpPr>
          <p:nvPr/>
        </p:nvSpPr>
        <p:spPr bwMode="auto">
          <a:xfrm>
            <a:off x="10945923" y="4440394"/>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 name="Line 54">
            <a:extLst>
              <a:ext uri="{FF2B5EF4-FFF2-40B4-BE49-F238E27FC236}">
                <a16:creationId xmlns:a16="http://schemas.microsoft.com/office/drawing/2014/main" id="{DE5140F4-646D-49EE-BB06-2C8198675240}"/>
              </a:ext>
            </a:extLst>
          </p:cNvPr>
          <p:cNvSpPr>
            <a:spLocks noChangeShapeType="1"/>
          </p:cNvSpPr>
          <p:nvPr/>
        </p:nvSpPr>
        <p:spPr bwMode="auto">
          <a:xfrm>
            <a:off x="11400344"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 name="Line 54">
            <a:extLst>
              <a:ext uri="{FF2B5EF4-FFF2-40B4-BE49-F238E27FC236}">
                <a16:creationId xmlns:a16="http://schemas.microsoft.com/office/drawing/2014/main" id="{64127E51-1D57-4100-87BE-E51331DABD84}"/>
              </a:ext>
            </a:extLst>
          </p:cNvPr>
          <p:cNvSpPr>
            <a:spLocks noChangeShapeType="1"/>
          </p:cNvSpPr>
          <p:nvPr/>
        </p:nvSpPr>
        <p:spPr bwMode="auto">
          <a:xfrm>
            <a:off x="12192000" y="4440394"/>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66" name="Line 54">
            <a:extLst>
              <a:ext uri="{FF2B5EF4-FFF2-40B4-BE49-F238E27FC236}">
                <a16:creationId xmlns:a16="http://schemas.microsoft.com/office/drawing/2014/main" id="{23E5BCDF-DE3E-494A-B1E4-0E5BDF817C0D}"/>
              </a:ext>
            </a:extLst>
          </p:cNvPr>
          <p:cNvSpPr>
            <a:spLocks noChangeShapeType="1"/>
          </p:cNvSpPr>
          <p:nvPr/>
        </p:nvSpPr>
        <p:spPr bwMode="auto">
          <a:xfrm>
            <a:off x="11807140" y="4440394"/>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62" name="Picture 6" descr="Cách vẽ một chiếc xe hoạt hình mới nhất 2021 - Vẽ.vn">
            <a:extLst>
              <a:ext uri="{FF2B5EF4-FFF2-40B4-BE49-F238E27FC236}">
                <a16:creationId xmlns:a16="http://schemas.microsoft.com/office/drawing/2014/main" id="{B9E82498-7FFD-4008-A9EF-27EB11DEE43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5582" y="2966861"/>
            <a:ext cx="1999887" cy="1623895"/>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4">
            <a:extLst>
              <a:ext uri="{FF2B5EF4-FFF2-40B4-BE49-F238E27FC236}">
                <a16:creationId xmlns:a16="http://schemas.microsoft.com/office/drawing/2014/main" id="{CF646521-A2C1-4F1D-AE2C-F247F41D8D35}"/>
              </a:ext>
            </a:extLst>
          </p:cNvPr>
          <p:cNvPicPr>
            <a:picLocks noChangeAspect="1" noChangeArrowheads="1"/>
          </p:cNvPicPr>
          <p:nvPr/>
        </p:nvPicPr>
        <p:blipFill>
          <a:blip r:embed="rId16" cstate="hq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635304" y="3139852"/>
            <a:ext cx="1768932" cy="1425393"/>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a:extLst>
              <a:ext uri="{FF2B5EF4-FFF2-40B4-BE49-F238E27FC236}">
                <a16:creationId xmlns:a16="http://schemas.microsoft.com/office/drawing/2014/main" id="{3E28474E-0684-46E9-937C-55F558399920}"/>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404587" y="219255"/>
            <a:ext cx="1838144" cy="1838144"/>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12" descr="vẽ tay thời trang hoạt hình cô gái chạy psd">
            <a:extLst>
              <a:ext uri="{FF2B5EF4-FFF2-40B4-BE49-F238E27FC236}">
                <a16:creationId xmlns:a16="http://schemas.microsoft.com/office/drawing/2014/main" id="{6710FE2E-8F13-441B-8852-10E5D3C4589C}"/>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6667" b="98333" l="10000" r="90000"/>
                    </a14:imgEffect>
                  </a14:imgLayer>
                </a14:imgProps>
              </a:ext>
              <a:ext uri="{28A0092B-C50C-407E-A947-70E740481C1C}">
                <a14:useLocalDpi xmlns:a14="http://schemas.microsoft.com/office/drawing/2010/main" val="0"/>
              </a:ext>
            </a:extLst>
          </a:blip>
          <a:srcRect/>
          <a:stretch>
            <a:fillRect/>
          </a:stretch>
        </p:blipFill>
        <p:spPr bwMode="auto">
          <a:xfrm>
            <a:off x="11946588" y="3286273"/>
            <a:ext cx="1655370" cy="1640044"/>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2">
            <a:extLst>
              <a:ext uri="{FF2B5EF4-FFF2-40B4-BE49-F238E27FC236}">
                <a16:creationId xmlns:a16="http://schemas.microsoft.com/office/drawing/2014/main" id="{25F44E21-28A8-4054-8E09-EADDF235A034}"/>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15490" b="89522" l="0" r="100000"/>
                    </a14:imgEffect>
                  </a14:imgLayer>
                </a14:imgProps>
              </a:ext>
              <a:ext uri="{28A0092B-C50C-407E-A947-70E740481C1C}">
                <a14:useLocalDpi xmlns:a14="http://schemas.microsoft.com/office/drawing/2010/main" val="0"/>
              </a:ext>
            </a:extLst>
          </a:blip>
          <a:srcRect/>
          <a:stretch>
            <a:fillRect/>
          </a:stretch>
        </p:blipFill>
        <p:spPr bwMode="auto">
          <a:xfrm>
            <a:off x="12658983" y="1295400"/>
            <a:ext cx="4405130" cy="3434906"/>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30" descr="Hình ảnh Phim Hoạt Hình Học Sinh đi Xe đạp, Phim Hoạt Hình đi Xe đạp, Phim Hoạt  Hình Xe đạp, Phim Hoạt Hình đi Xe đạp để Giảm Cân miễn phí">
            <a:extLst>
              <a:ext uri="{FF2B5EF4-FFF2-40B4-BE49-F238E27FC236}">
                <a16:creationId xmlns:a16="http://schemas.microsoft.com/office/drawing/2014/main" id="{E951C311-E5D1-4F26-A2BE-7CBBB1A0AC30}"/>
              </a:ext>
            </a:extLst>
          </p:cNvPr>
          <p:cNvPicPr>
            <a:picLocks noChangeAspect="1" noChangeArrowheads="1"/>
          </p:cNvPicPr>
          <p:nvPr/>
        </p:nvPicPr>
        <p:blipFill>
          <a:blip r:embed="rId24" cstate="hqprint">
            <a:extLst>
              <a:ext uri="{BEBA8EAE-BF5A-486C-A8C5-ECC9F3942E4B}">
                <a14:imgProps xmlns:a14="http://schemas.microsoft.com/office/drawing/2010/main">
                  <a14:imgLayer r:embed="rId25">
                    <a14:imgEffect>
                      <a14:backgroundRemoval t="9167" b="84000" l="10000" r="90000"/>
                    </a14:imgEffect>
                  </a14:imgLayer>
                </a14:imgProps>
              </a:ext>
              <a:ext uri="{28A0092B-C50C-407E-A947-70E740481C1C}">
                <a14:useLocalDpi xmlns:a14="http://schemas.microsoft.com/office/drawing/2010/main" val="0"/>
              </a:ext>
            </a:extLst>
          </a:blip>
          <a:srcRect/>
          <a:stretch>
            <a:fillRect/>
          </a:stretch>
        </p:blipFill>
        <p:spPr bwMode="auto">
          <a:xfrm>
            <a:off x="-1836237" y="1661541"/>
            <a:ext cx="1777647" cy="1799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726709"/>
      </p:ext>
    </p:extLst>
  </p:cSld>
  <p:clrMapOvr>
    <a:masterClrMapping/>
  </p:clrMapOvr>
  <mc:AlternateContent xmlns:mc="http://schemas.openxmlformats.org/markup-compatibility/2006" xmlns:p15="http://schemas.microsoft.com/office/powerpoint/2012/main">
    <mc:Choice Requires="p15">
      <p:transition spd="slow" advTm="33048">
        <p15:prstTrans prst="prestige"/>
      </p:transition>
    </mc:Choice>
    <mc:Fallback xmlns="">
      <p:transition spd="slow" advTm="330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6068 0.02199 L -0.06068 0.02222 C -0.0974 0.0044 -0.06394 0.01875 -0.15091 0.01875 C -0.17722 0.01875 -0.20352 0.01759 -0.22982 0.0169 C -0.24974 0.0125 -0.23985 0.01412 -0.25925 0.01204 C -0.26836 0.0125 -0.27761 0.01273 -0.28672 0.01366 C -0.28867 0.01389 -0.2905 0.01481 -0.29245 0.01528 C -0.29779 0.01643 -0.30326 0.01782 -0.3086 0.01875 C -0.31654 0.01991 -0.32448 0.02106 -0.33229 0.02199 C -0.33711 0.02268 -0.3418 0.02291 -0.34662 0.02361 C -0.34909 0.02407 -0.3517 0.025 -0.35417 0.02546 L -0.38451 0.03055 C -0.39974 0.03333 -0.39024 0.03171 -0.41302 0.03541 C -0.42383 0.03379 -0.42344 0.04004 -0.42344 0.03217 " pathEditMode="relative" rAng="0" ptsTypes="AAAAAAAAAAAAAA">
                                      <p:cBhvr>
                                        <p:cTn id="6" dur="7000" fill="hold"/>
                                        <p:tgtEl>
                                          <p:spTgt spid="111"/>
                                        </p:tgtEl>
                                        <p:attrNameLst>
                                          <p:attrName>ppt_x</p:attrName>
                                          <p:attrName>ppt_y</p:attrName>
                                        </p:attrNameLst>
                                      </p:cBhvr>
                                      <p:rCtr x="-18151" y="208"/>
                                    </p:animMotion>
                                  </p:childTnLst>
                                </p:cTn>
                              </p:par>
                              <p:par>
                                <p:cTn id="7" presetID="0" presetClass="path" presetSubtype="0" accel="50000" decel="50000" fill="hold" nodeType="withEffect">
                                  <p:stCondLst>
                                    <p:cond delay="0"/>
                                  </p:stCondLst>
                                  <p:childTnLst>
                                    <p:animMotion origin="layout" path="M -0.0405 -0.00301 L -0.0405 -0.00278 C -0.05365 -0.00162 -0.05313 -0.00231 -0.0655 0.00139 C -0.06836 0.00208 -0.07109 0.0037 -0.07383 0.00417 C -0.09375 0.00787 -0.09662 0.00718 -0.11458 0.00718 " pathEditMode="relative" rAng="0" ptsTypes="AAAAA">
                                      <p:cBhvr>
                                        <p:cTn id="8" dur="7000" fill="hold"/>
                                        <p:tgtEl>
                                          <p:spTgt spid="130"/>
                                        </p:tgtEl>
                                        <p:attrNameLst>
                                          <p:attrName>ppt_x</p:attrName>
                                          <p:attrName>ppt_y</p:attrName>
                                        </p:attrNameLst>
                                      </p:cBhvr>
                                      <p:rCtr x="-3711" y="509"/>
                                    </p:animMotion>
                                  </p:childTnLst>
                                </p:cTn>
                              </p:par>
                              <p:par>
                                <p:cTn id="9" presetID="0" presetClass="path" presetSubtype="0" accel="50000" decel="50000" fill="hold" nodeType="withEffect">
                                  <p:stCondLst>
                                    <p:cond delay="0"/>
                                  </p:stCondLst>
                                  <p:childTnLst>
                                    <p:animMotion origin="layout" path="M -0.04049 -0.00301 L -0.04049 -0.00278 C -0.05364 -0.00162 -0.05312 -0.00232 -0.06549 0.00139 C -0.06836 0.00208 -0.07109 0.0037 -0.07383 0.00416 C -0.09375 0.00787 -0.09661 0.00717 -0.11458 0.00717 " pathEditMode="relative" rAng="0" ptsTypes="AAAAA">
                                      <p:cBhvr>
                                        <p:cTn id="10" dur="7000" fill="hold"/>
                                        <p:tgtEl>
                                          <p:spTgt spid="131"/>
                                        </p:tgtEl>
                                        <p:attrNameLst>
                                          <p:attrName>ppt_x</p:attrName>
                                          <p:attrName>ppt_y</p:attrName>
                                        </p:attrNameLst>
                                      </p:cBhvr>
                                      <p:rCtr x="-3711" y="509"/>
                                    </p:animMotion>
                                  </p:childTnLst>
                                </p:cTn>
                              </p:par>
                              <p:par>
                                <p:cTn id="11" presetID="0" presetClass="path" presetSubtype="0" accel="50000" decel="50000" fill="hold" nodeType="withEffect">
                                  <p:stCondLst>
                                    <p:cond delay="0"/>
                                  </p:stCondLst>
                                  <p:childTnLst>
                                    <p:animMotion origin="layout" path="M 0.07291 -0.02662 L 0.07291 -0.02639 C 0.12096 -0.03102 0.09453 -0.02916 0.18489 -0.02662 C 0.19284 -0.02639 0.20078 -0.02523 0.20859 -0.025 C 0.22005 -0.02453 0.23138 -0.025 0.24284 -0.025 L 0.24284 -0.02477 L 0.29218 -0.02153 C 0.29726 -0.02106 0.30234 -0.01967 0.30742 -0.01967 C 0.33528 -0.01967 0.39101 -0.02153 0.39101 -0.02129 " pathEditMode="relative" rAng="0" ptsTypes="AAAAAAAAA">
                                      <p:cBhvr>
                                        <p:cTn id="12" dur="7000" fill="hold"/>
                                        <p:tgtEl>
                                          <p:spTgt spid="158"/>
                                        </p:tgtEl>
                                        <p:attrNameLst>
                                          <p:attrName>ppt_x</p:attrName>
                                          <p:attrName>ppt_y</p:attrName>
                                        </p:attrNameLst>
                                      </p:cBhvr>
                                      <p:rCtr x="15898" y="208"/>
                                    </p:animMotion>
                                  </p:childTnLst>
                                </p:cTn>
                              </p:par>
                              <p:par>
                                <p:cTn id="13" presetID="0" presetClass="path" presetSubtype="0" accel="50000" decel="50000" fill="hold" nodeType="withEffect">
                                  <p:stCondLst>
                                    <p:cond delay="0"/>
                                  </p:stCondLst>
                                  <p:childTnLst>
                                    <p:animMotion origin="layout" path="M -0.04102 -0.02083 L -0.04102 -0.0206 L -0.11224 -0.02245 C -0.11381 -0.02245 -0.11537 -0.02407 -0.11693 -0.02407 C -0.12839 -0.02407 -0.14467 -0.02222 -0.1569 -0.02083 C -0.18295 -0.01296 -0.16433 -0.01736 -0.21276 -0.01736 " pathEditMode="relative" rAng="0" ptsTypes="AAAAAA">
                                      <p:cBhvr>
                                        <p:cTn id="14" dur="7000" fill="hold"/>
                                        <p:tgtEl>
                                          <p:spTgt spid="163"/>
                                        </p:tgtEl>
                                        <p:attrNameLst>
                                          <p:attrName>ppt_x</p:attrName>
                                          <p:attrName>ppt_y</p:attrName>
                                        </p:attrNameLst>
                                      </p:cBhvr>
                                      <p:rCtr x="-8594" y="69"/>
                                    </p:animMotion>
                                  </p:childTnLst>
                                </p:cTn>
                              </p:par>
                              <p:par>
                                <p:cTn id="15" presetID="0" presetClass="path" presetSubtype="0" accel="50000" decel="50000" fill="hold" nodeType="withEffect">
                                  <p:stCondLst>
                                    <p:cond delay="0"/>
                                  </p:stCondLst>
                                  <p:childTnLst>
                                    <p:animMotion origin="layout" path="M 0.11198 0.02338 L 0.11198 0.02384 C 0.15222 0.05 0.12344 0.03472 0.19883 0.03055 C 0.20482 0.02754 0.21172 0.02338 0.21758 0.02338 C 0.23737 0.02338 0.25703 0.02546 0.27669 0.02685 C 0.28047 0.028 0.28412 0.02893 0.28789 0.03055 C 0.28945 0.03171 0.29115 0.03333 0.29271 0.03472 C 0.29414 0.03588 0.29701 0.03842 0.29701 0.03912 " pathEditMode="relative" rAng="0" ptsTypes="AAAAAAAA">
                                      <p:cBhvr>
                                        <p:cTn id="16" dur="7000" fill="hold"/>
                                        <p:tgtEl>
                                          <p:spTgt spid="161"/>
                                        </p:tgtEl>
                                        <p:attrNameLst>
                                          <p:attrName>ppt_x</p:attrName>
                                          <p:attrName>ppt_y</p:attrName>
                                        </p:attrNameLst>
                                      </p:cBhvr>
                                      <p:rCtr x="9245" y="787"/>
                                    </p:animMotion>
                                  </p:childTnLst>
                                </p:cTn>
                              </p:par>
                              <p:par>
                                <p:cTn id="17" presetID="0" presetClass="path" presetSubtype="0" accel="50000" decel="50000" fill="hold" nodeType="withEffect">
                                  <p:stCondLst>
                                    <p:cond delay="0"/>
                                  </p:stCondLst>
                                  <p:childTnLst>
                                    <p:animMotion origin="layout" path="M -0.30508 -0.03194 L -0.30508 -0.03171 C -0.31159 -0.03078 -0.32005 -0.02916 -0.32591 -0.02754 C -0.32904 -0.02685 -0.33203 -0.02523 -0.33516 -0.02477 C -0.34206 -0.02361 -0.34896 -0.02384 -0.35599 -0.02314 C -0.38229 -0.02083 -0.35534 -0.02268 -0.3793 -0.02014 C -0.38542 -0.01967 -0.39154 -0.01921 -0.39766 -0.01875 C -0.40117 -0.01782 -0.40482 -0.01666 -0.40846 -0.01574 C -0.41315 -0.01481 -0.42812 -0.01203 -0.43424 -0.01134 C -0.47865 -0.00671 -0.42148 -0.01412 -0.47344 -0.00694 C -0.4806 -0.00463 -0.48646 -0.00254 -0.49336 -0.00115 C -0.49596 -0.00046 -0.49844 0.00023 -0.50091 0.00047 C -0.50755 0.0007 -0.51419 0.00047 -0.52083 0.00047 " pathEditMode="relative" rAng="0" ptsTypes="AAAAAAAAAAAAA">
                                      <p:cBhvr>
                                        <p:cTn id="18" dur="7000" fill="hold"/>
                                        <p:tgtEl>
                                          <p:spTgt spid="159"/>
                                        </p:tgtEl>
                                        <p:attrNameLst>
                                          <p:attrName>ppt_x</p:attrName>
                                          <p:attrName>ppt_y</p:attrName>
                                        </p:attrNameLst>
                                      </p:cBhvr>
                                      <p:rCtr x="-10794" y="1620"/>
                                    </p:animMotion>
                                  </p:childTnLst>
                                </p:cTn>
                              </p:par>
                              <p:par>
                                <p:cTn id="19" presetID="0" presetClass="path" presetSubtype="0" accel="50000" decel="50000" fill="hold" nodeType="withEffect">
                                  <p:stCondLst>
                                    <p:cond delay="0"/>
                                  </p:stCondLst>
                                  <p:childTnLst>
                                    <p:animMotion origin="layout" path="M -0.12669 0.13542 L -0.12669 0.13565 L -0.17487 0.13449 C -0.1793 0.13426 -0.19024 0.1331 -0.19557 0.13218 C -0.19935 0.13148 -0.203 0.13079 -0.20677 0.13009 C -0.22409 0.13079 -0.22735 0.13009 -0.2405 0.13218 C -0.24987 0.1338 -0.25391 0.13588 -0.2655 0.13889 C -0.26758 0.13935 -0.26966 0.13959 -0.27175 0.14005 C -0.275 0.14144 -0.27539 0.14167 -0.2793 0.14213 C -0.28099 0.14236 -0.28268 0.14213 -0.28425 0.14213 " pathEditMode="relative" rAng="0" ptsTypes="AAAAAAAAAA">
                                      <p:cBhvr>
                                        <p:cTn id="20" dur="7000" fill="hold"/>
                                        <p:tgtEl>
                                          <p:spTgt spid="116"/>
                                        </p:tgtEl>
                                        <p:attrNameLst>
                                          <p:attrName>ppt_x</p:attrName>
                                          <p:attrName>ppt_y</p:attrName>
                                        </p:attrNameLst>
                                      </p:cBhvr>
                                      <p:rCtr x="-7878" y="69"/>
                                    </p:animMotion>
                                  </p:childTnLst>
                                </p:cTn>
                              </p:par>
                              <p:par>
                                <p:cTn id="21" presetID="0" presetClass="path" presetSubtype="0" accel="50000" decel="50000" fill="hold" nodeType="withEffect">
                                  <p:stCondLst>
                                    <p:cond delay="0"/>
                                  </p:stCondLst>
                                  <p:childTnLst>
                                    <p:animMotion origin="layout" path="M 0.20104 -0.01065 L 0.20104 -0.01042 C 0.21263 -0.01343 0.22435 -0.0169 0.23606 -0.01898 C 0.23932 -0.01945 0.24244 -0.02037 0.24557 -0.0206 C 0.25481 -0.02153 0.26393 -0.02176 0.27317 -0.02222 L 0.28646 -0.0206 C 0.29271 -0.01968 0.29909 -0.01806 0.30547 -0.01736 C 0.34166 -0.01273 0.34205 -0.01412 0.38138 -0.01227 L 0.40703 -0.01065 C 0.41901 -0.00949 0.43112 -0.00764 0.4431 -0.00718 L 0.48294 -0.00556 C 0.51289 -0.00903 0.49739 -0.00787 0.54843 -0.00556 C 0.55521 -0.00509 0.56172 -0.00417 0.56849 -0.00394 L 0.64349 -0.00208 C 0.65039 -0.00162 0.65742 -0.00139 0.66432 -0.00046 C 0.69179 0.00301 0.67617 0.00278 0.68528 0.00278 " pathEditMode="relative" rAng="0" ptsTypes="AAAAAAAAAAAAAAAA">
                                      <p:cBhvr>
                                        <p:cTn id="22" dur="7000" fill="hold"/>
                                        <p:tgtEl>
                                          <p:spTgt spid="162"/>
                                        </p:tgtEl>
                                        <p:attrNameLst>
                                          <p:attrName>ppt_x</p:attrName>
                                          <p:attrName>ppt_y</p:attrName>
                                        </p:attrNameLst>
                                      </p:cBhvr>
                                      <p:rCtr x="24206" y="93"/>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44193 -0.03217 L -0.44193 -0.03194 C -0.45325 -0.03102 -0.45378 -0.03079 -0.46641 -0.03009 L -0.48698 -0.02893 L -0.50508 -0.02778 L -0.52018 -0.02685 L -0.56133 -0.02569 C -0.57057 -0.0243 -0.57956 -0.02268 -0.58893 -0.02245 C -0.59492 -0.02222 -0.60104 -0.02315 -0.60703 -0.02338 C -0.62878 -0.02662 -0.62031 -0.02592 -0.66146 -0.02245 C -0.66706 -0.02176 -0.67266 -0.01944 -0.67825 -0.01898 C -0.69792 -0.01782 -0.71745 -0.01829 -0.73711 -0.01782 C -0.75352 -0.01875 -0.77005 -0.01875 -0.78646 -0.02014 C -0.78698 -0.02014 -0.80234 -0.02454 -0.80521 -0.02569 C -0.80651 -0.02616 -0.80768 -0.02731 -0.80898 -0.02778 C -0.81107 -0.0287 -0.81719 -0.02963 -0.81901 -0.03009 C -0.82122 -0.03079 -0.82357 -0.03148 -0.82578 -0.03217 C -0.83503 -0.03125 -0.84414 -0.03055 -0.85339 -0.02893 C -0.85833 -0.02801 -0.86328 -0.02569 -0.86836 -0.02454 C -0.87266 -0.02361 -0.87708 -0.02315 -0.88151 -0.02245 L -0.90964 -0.02338 C -0.91094 -0.02361 -0.91146 -0.02685 -0.91276 -0.02778 C -0.91393 -0.0287 -0.91523 -0.0287 -0.91641 -0.02893 C -0.92617 -0.03935 -0.91263 -0.02592 -0.92331 -0.03333 C -0.92604 -0.03518 -0.92578 -0.03889 -0.92578 -0.03565 " pathEditMode="relative" rAng="0" ptsTypes="AAAAAAAAAAAAAAAAAAAAAAAAA">
                                      <p:cBhvr>
                                        <p:cTn id="26" dur="7000" fill="hold"/>
                                        <p:tgtEl>
                                          <p:spTgt spid="113"/>
                                        </p:tgtEl>
                                        <p:attrNameLst>
                                          <p:attrName>ppt_x</p:attrName>
                                          <p:attrName>ppt_y</p:attrName>
                                        </p:attrNameLst>
                                      </p:cBhvr>
                                      <p:rCtr x="-24206" y="463"/>
                                    </p:animMotion>
                                  </p:childTnLst>
                                </p:cTn>
                              </p:par>
                              <p:par>
                                <p:cTn id="27" presetID="0" presetClass="path" presetSubtype="0" accel="50000" decel="50000" fill="hold" nodeType="withEffect">
                                  <p:stCondLst>
                                    <p:cond delay="0"/>
                                  </p:stCondLst>
                                  <p:childTnLst>
                                    <p:animMotion origin="layout" path="M 0.0694 0.09398 L 0.0694 0.09444 C 0.08528 0.09143 0.10156 0.09166 0.11719 0.08657 C 0.12226 0.08518 0.12708 0.08333 0.13216 0.08217 C 0.13776 0.08078 0.14362 0.08078 0.14909 0.07962 C 0.17799 0.07523 0.14635 0.07893 0.18971 0.07523 L 0.30911 0.07754 C 0.31185 0.07754 0.31458 0.07962 0.31758 0.07962 C 0.34114 0.08101 0.36432 0.08101 0.38776 0.08217 C 0.40794 0.08634 0.40156 0.08587 0.43138 0.08217 C 0.45625 0.07893 0.44687 0.06967 0.45612 0.07962 " pathEditMode="relative" rAng="0" ptsTypes="AAAAAAAAAAA">
                                      <p:cBhvr>
                                        <p:cTn id="28" dur="7000" fill="hold"/>
                                        <p:tgtEl>
                                          <p:spTgt spid="109"/>
                                        </p:tgtEl>
                                        <p:attrNameLst>
                                          <p:attrName>ppt_x</p:attrName>
                                          <p:attrName>ppt_y</p:attrName>
                                        </p:attrNameLst>
                                      </p:cBhvr>
                                      <p:rCtr x="19336" y="-926"/>
                                    </p:animMotion>
                                  </p:childTnLst>
                                </p:cTn>
                              </p:par>
                              <p:par>
                                <p:cTn id="29" presetID="1" presetClass="mediacall" presetSubtype="0" fill="hold" nodeType="withEffect">
                                  <p:stCondLst>
                                    <p:cond delay="0"/>
                                  </p:stCondLst>
                                  <p:childTnLst>
                                    <p:cmd type="call" cmd="playFrom(0.0)">
                                      <p:cBhvr>
                                        <p:cTn id="30" dur="7124" fill="hold"/>
                                        <p:tgtEl>
                                          <p:spTgt spid="9"/>
                                        </p:tgtEl>
                                      </p:cBhvr>
                                    </p:cmd>
                                  </p:childTnLst>
                                </p:cTn>
                              </p:par>
                              <p:par>
                                <p:cTn id="31" presetID="10"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4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9"/>
                </p:tgtEl>
              </p:cMediaNode>
            </p:audio>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24E49250-9FFA-447E-9B51-73F876BB5F04}"/>
              </a:ext>
            </a:extLst>
          </p:cNvPr>
          <p:cNvSpPr/>
          <p:nvPr/>
        </p:nvSpPr>
        <p:spPr>
          <a:xfrm>
            <a:off x="-279917" y="5042373"/>
            <a:ext cx="12717615" cy="183814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Line 2">
            <a:extLst>
              <a:ext uri="{FF2B5EF4-FFF2-40B4-BE49-F238E27FC236}">
                <a16:creationId xmlns:a16="http://schemas.microsoft.com/office/drawing/2014/main" id="{0661DDC5-1948-45D2-A32B-EEC957D8F344}"/>
              </a:ext>
            </a:extLst>
          </p:cNvPr>
          <p:cNvSpPr>
            <a:spLocks noChangeShapeType="1"/>
          </p:cNvSpPr>
          <p:nvPr/>
        </p:nvSpPr>
        <p:spPr bwMode="auto">
          <a:xfrm>
            <a:off x="59436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39" name="Line 3">
            <a:extLst>
              <a:ext uri="{FF2B5EF4-FFF2-40B4-BE49-F238E27FC236}">
                <a16:creationId xmlns:a16="http://schemas.microsoft.com/office/drawing/2014/main" id="{D0E51979-4ECE-4659-A197-F24E493273DB}"/>
              </a:ext>
            </a:extLst>
          </p:cNvPr>
          <p:cNvSpPr>
            <a:spLocks noChangeShapeType="1"/>
          </p:cNvSpPr>
          <p:nvPr/>
        </p:nvSpPr>
        <p:spPr bwMode="auto">
          <a:xfrm flipH="1">
            <a:off x="31242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0" name="Line 4">
            <a:extLst>
              <a:ext uri="{FF2B5EF4-FFF2-40B4-BE49-F238E27FC236}">
                <a16:creationId xmlns:a16="http://schemas.microsoft.com/office/drawing/2014/main" id="{855E695E-268A-44A5-9753-FC336B005A42}"/>
              </a:ext>
            </a:extLst>
          </p:cNvPr>
          <p:cNvSpPr>
            <a:spLocks noChangeShapeType="1"/>
          </p:cNvSpPr>
          <p:nvPr/>
        </p:nvSpPr>
        <p:spPr bwMode="auto">
          <a:xfrm flipV="1">
            <a:off x="-207599" y="2817643"/>
            <a:ext cx="12645298" cy="28931"/>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1" name="Line 5">
            <a:extLst>
              <a:ext uri="{FF2B5EF4-FFF2-40B4-BE49-F238E27FC236}">
                <a16:creationId xmlns:a16="http://schemas.microsoft.com/office/drawing/2014/main" id="{A34CB55E-CE46-4802-B16A-CF9FBFFB6600}"/>
              </a:ext>
            </a:extLst>
          </p:cNvPr>
          <p:cNvSpPr>
            <a:spLocks noChangeShapeType="1"/>
          </p:cNvSpPr>
          <p:nvPr/>
        </p:nvSpPr>
        <p:spPr bwMode="auto">
          <a:xfrm flipV="1">
            <a:off x="-339008" y="3155202"/>
            <a:ext cx="12717616" cy="97629"/>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2" name="Line 6">
            <a:extLst>
              <a:ext uri="{FF2B5EF4-FFF2-40B4-BE49-F238E27FC236}">
                <a16:creationId xmlns:a16="http://schemas.microsoft.com/office/drawing/2014/main" id="{A012A626-B9D0-408A-A01D-84D6BA0747E0}"/>
              </a:ext>
            </a:extLst>
          </p:cNvPr>
          <p:cNvSpPr>
            <a:spLocks noChangeShapeType="1"/>
          </p:cNvSpPr>
          <p:nvPr/>
        </p:nvSpPr>
        <p:spPr bwMode="auto">
          <a:xfrm flipH="1">
            <a:off x="2133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3" name="Line 7">
            <a:extLst>
              <a:ext uri="{FF2B5EF4-FFF2-40B4-BE49-F238E27FC236}">
                <a16:creationId xmlns:a16="http://schemas.microsoft.com/office/drawing/2014/main" id="{34141AFE-5A09-4DF1-9B70-1BF96E7349C4}"/>
              </a:ext>
            </a:extLst>
          </p:cNvPr>
          <p:cNvSpPr>
            <a:spLocks noChangeShapeType="1"/>
          </p:cNvSpPr>
          <p:nvPr/>
        </p:nvSpPr>
        <p:spPr bwMode="auto">
          <a:xfrm flipH="1">
            <a:off x="2438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4" name="Line 8">
            <a:extLst>
              <a:ext uri="{FF2B5EF4-FFF2-40B4-BE49-F238E27FC236}">
                <a16:creationId xmlns:a16="http://schemas.microsoft.com/office/drawing/2014/main" id="{FCD6C432-E503-4728-9C64-E587717845DD}"/>
              </a:ext>
            </a:extLst>
          </p:cNvPr>
          <p:cNvSpPr>
            <a:spLocks noChangeShapeType="1"/>
          </p:cNvSpPr>
          <p:nvPr/>
        </p:nvSpPr>
        <p:spPr bwMode="auto">
          <a:xfrm flipH="1">
            <a:off x="2819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5" name="Line 9">
            <a:extLst>
              <a:ext uri="{FF2B5EF4-FFF2-40B4-BE49-F238E27FC236}">
                <a16:creationId xmlns:a16="http://schemas.microsoft.com/office/drawing/2014/main" id="{65825D45-B779-4E59-9866-571CA2976D7B}"/>
              </a:ext>
            </a:extLst>
          </p:cNvPr>
          <p:cNvSpPr>
            <a:spLocks noChangeShapeType="1"/>
          </p:cNvSpPr>
          <p:nvPr/>
        </p:nvSpPr>
        <p:spPr bwMode="auto">
          <a:xfrm>
            <a:off x="-102635" y="2846574"/>
            <a:ext cx="12456365" cy="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6" name="Line 10">
            <a:extLst>
              <a:ext uri="{FF2B5EF4-FFF2-40B4-BE49-F238E27FC236}">
                <a16:creationId xmlns:a16="http://schemas.microsoft.com/office/drawing/2014/main" id="{9A51325B-ADBA-468D-92A4-C68BC538F83D}"/>
              </a:ext>
            </a:extLst>
          </p:cNvPr>
          <p:cNvSpPr>
            <a:spLocks noChangeShapeType="1"/>
          </p:cNvSpPr>
          <p:nvPr/>
        </p:nvSpPr>
        <p:spPr bwMode="auto">
          <a:xfrm flipV="1">
            <a:off x="-197791" y="3196981"/>
            <a:ext cx="12717616" cy="5755"/>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7" name="Line 11">
            <a:extLst>
              <a:ext uri="{FF2B5EF4-FFF2-40B4-BE49-F238E27FC236}">
                <a16:creationId xmlns:a16="http://schemas.microsoft.com/office/drawing/2014/main" id="{6D06F032-8B89-412E-8791-27130E704B9F}"/>
              </a:ext>
            </a:extLst>
          </p:cNvPr>
          <p:cNvSpPr>
            <a:spLocks noChangeShapeType="1"/>
          </p:cNvSpPr>
          <p:nvPr/>
        </p:nvSpPr>
        <p:spPr bwMode="auto">
          <a:xfrm>
            <a:off x="6400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8" name="Rectangle 12">
            <a:extLst>
              <a:ext uri="{FF2B5EF4-FFF2-40B4-BE49-F238E27FC236}">
                <a16:creationId xmlns:a16="http://schemas.microsoft.com/office/drawing/2014/main" id="{0EBAF12C-E3A8-4C8C-A0C0-CCB3E7D91879}"/>
              </a:ext>
            </a:extLst>
          </p:cNvPr>
          <p:cNvSpPr>
            <a:spLocks noChangeArrowheads="1"/>
          </p:cNvSpPr>
          <p:nvPr/>
        </p:nvSpPr>
        <p:spPr bwMode="auto">
          <a:xfrm>
            <a:off x="1524000" y="1600200"/>
            <a:ext cx="9144000" cy="76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49" name="Line 13">
            <a:extLst>
              <a:ext uri="{FF2B5EF4-FFF2-40B4-BE49-F238E27FC236}">
                <a16:creationId xmlns:a16="http://schemas.microsoft.com/office/drawing/2014/main" id="{422F6C46-7E0E-4F50-AD37-7B38CC5943E5}"/>
              </a:ext>
            </a:extLst>
          </p:cNvPr>
          <p:cNvSpPr>
            <a:spLocks noChangeShapeType="1"/>
          </p:cNvSpPr>
          <p:nvPr/>
        </p:nvSpPr>
        <p:spPr bwMode="auto">
          <a:xfrm>
            <a:off x="1752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0" name="Line 14">
            <a:extLst>
              <a:ext uri="{FF2B5EF4-FFF2-40B4-BE49-F238E27FC236}">
                <a16:creationId xmlns:a16="http://schemas.microsoft.com/office/drawing/2014/main" id="{2C39CE86-BEA4-4BEF-99A8-3E1C168E6809}"/>
              </a:ext>
            </a:extLst>
          </p:cNvPr>
          <p:cNvSpPr>
            <a:spLocks noChangeShapeType="1"/>
          </p:cNvSpPr>
          <p:nvPr/>
        </p:nvSpPr>
        <p:spPr bwMode="auto">
          <a:xfrm>
            <a:off x="2133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1" name="Line 15">
            <a:extLst>
              <a:ext uri="{FF2B5EF4-FFF2-40B4-BE49-F238E27FC236}">
                <a16:creationId xmlns:a16="http://schemas.microsoft.com/office/drawing/2014/main" id="{FDBB399B-FFC2-4589-B8C3-84BDC66FF65D}"/>
              </a:ext>
            </a:extLst>
          </p:cNvPr>
          <p:cNvSpPr>
            <a:spLocks noChangeShapeType="1"/>
          </p:cNvSpPr>
          <p:nvPr/>
        </p:nvSpPr>
        <p:spPr bwMode="auto">
          <a:xfrm>
            <a:off x="26670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2" name="Line 16">
            <a:extLst>
              <a:ext uri="{FF2B5EF4-FFF2-40B4-BE49-F238E27FC236}">
                <a16:creationId xmlns:a16="http://schemas.microsoft.com/office/drawing/2014/main" id="{724FD3BD-7956-4D32-A9FC-12DFBA0F4FF2}"/>
              </a:ext>
            </a:extLst>
          </p:cNvPr>
          <p:cNvSpPr>
            <a:spLocks noChangeShapeType="1"/>
          </p:cNvSpPr>
          <p:nvPr/>
        </p:nvSpPr>
        <p:spPr bwMode="auto">
          <a:xfrm>
            <a:off x="32004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3" name="Line 17">
            <a:extLst>
              <a:ext uri="{FF2B5EF4-FFF2-40B4-BE49-F238E27FC236}">
                <a16:creationId xmlns:a16="http://schemas.microsoft.com/office/drawing/2014/main" id="{C570B046-7843-443F-AFC2-16A30EDCBA70}"/>
              </a:ext>
            </a:extLst>
          </p:cNvPr>
          <p:cNvSpPr>
            <a:spLocks noChangeShapeType="1"/>
          </p:cNvSpPr>
          <p:nvPr/>
        </p:nvSpPr>
        <p:spPr bwMode="auto">
          <a:xfrm>
            <a:off x="36576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4" name="Line 18">
            <a:extLst>
              <a:ext uri="{FF2B5EF4-FFF2-40B4-BE49-F238E27FC236}">
                <a16:creationId xmlns:a16="http://schemas.microsoft.com/office/drawing/2014/main" id="{F9D172CE-4871-4819-B966-4E6B43A6CE7C}"/>
              </a:ext>
            </a:extLst>
          </p:cNvPr>
          <p:cNvSpPr>
            <a:spLocks noChangeShapeType="1"/>
          </p:cNvSpPr>
          <p:nvPr/>
        </p:nvSpPr>
        <p:spPr bwMode="auto">
          <a:xfrm>
            <a:off x="4114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5" name="Line 19">
            <a:extLst>
              <a:ext uri="{FF2B5EF4-FFF2-40B4-BE49-F238E27FC236}">
                <a16:creationId xmlns:a16="http://schemas.microsoft.com/office/drawing/2014/main" id="{C169CCFB-C9AC-4703-ADD0-883F5432A1C3}"/>
              </a:ext>
            </a:extLst>
          </p:cNvPr>
          <p:cNvSpPr>
            <a:spLocks noChangeShapeType="1"/>
          </p:cNvSpPr>
          <p:nvPr/>
        </p:nvSpPr>
        <p:spPr bwMode="auto">
          <a:xfrm>
            <a:off x="45720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6" name="Line 20">
            <a:extLst>
              <a:ext uri="{FF2B5EF4-FFF2-40B4-BE49-F238E27FC236}">
                <a16:creationId xmlns:a16="http://schemas.microsoft.com/office/drawing/2014/main" id="{5073EF43-4FE9-4306-BA6F-1D41019DA6CE}"/>
              </a:ext>
            </a:extLst>
          </p:cNvPr>
          <p:cNvSpPr>
            <a:spLocks noChangeShapeType="1"/>
          </p:cNvSpPr>
          <p:nvPr/>
        </p:nvSpPr>
        <p:spPr bwMode="auto">
          <a:xfrm>
            <a:off x="50292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7" name="Line 21">
            <a:extLst>
              <a:ext uri="{FF2B5EF4-FFF2-40B4-BE49-F238E27FC236}">
                <a16:creationId xmlns:a16="http://schemas.microsoft.com/office/drawing/2014/main" id="{697C5669-5766-4C3F-A019-6F1EC20428B5}"/>
              </a:ext>
            </a:extLst>
          </p:cNvPr>
          <p:cNvSpPr>
            <a:spLocks noChangeShapeType="1"/>
          </p:cNvSpPr>
          <p:nvPr/>
        </p:nvSpPr>
        <p:spPr bwMode="auto">
          <a:xfrm>
            <a:off x="54864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8" name="Line 22">
            <a:extLst>
              <a:ext uri="{FF2B5EF4-FFF2-40B4-BE49-F238E27FC236}">
                <a16:creationId xmlns:a16="http://schemas.microsoft.com/office/drawing/2014/main" id="{0ECC55C4-4595-41B6-B62D-9F9C2E8FAC3E}"/>
              </a:ext>
            </a:extLst>
          </p:cNvPr>
          <p:cNvSpPr>
            <a:spLocks noChangeShapeType="1"/>
          </p:cNvSpPr>
          <p:nvPr/>
        </p:nvSpPr>
        <p:spPr bwMode="auto">
          <a:xfrm>
            <a:off x="6858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9" name="Line 23">
            <a:extLst>
              <a:ext uri="{FF2B5EF4-FFF2-40B4-BE49-F238E27FC236}">
                <a16:creationId xmlns:a16="http://schemas.microsoft.com/office/drawing/2014/main" id="{86C42D5A-6152-49BB-A256-886F57DF5DA9}"/>
              </a:ext>
            </a:extLst>
          </p:cNvPr>
          <p:cNvSpPr>
            <a:spLocks noChangeShapeType="1"/>
          </p:cNvSpPr>
          <p:nvPr/>
        </p:nvSpPr>
        <p:spPr bwMode="auto">
          <a:xfrm>
            <a:off x="73152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0" name="Line 24">
            <a:extLst>
              <a:ext uri="{FF2B5EF4-FFF2-40B4-BE49-F238E27FC236}">
                <a16:creationId xmlns:a16="http://schemas.microsoft.com/office/drawing/2014/main" id="{7B5C41D7-BD9F-4DAB-BDED-90E012CA38D9}"/>
              </a:ext>
            </a:extLst>
          </p:cNvPr>
          <p:cNvSpPr>
            <a:spLocks noChangeShapeType="1"/>
          </p:cNvSpPr>
          <p:nvPr/>
        </p:nvSpPr>
        <p:spPr bwMode="auto">
          <a:xfrm>
            <a:off x="77724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1" name="Line 25">
            <a:extLst>
              <a:ext uri="{FF2B5EF4-FFF2-40B4-BE49-F238E27FC236}">
                <a16:creationId xmlns:a16="http://schemas.microsoft.com/office/drawing/2014/main" id="{704EE9F0-9C7F-43FE-9448-A0B490FC093B}"/>
              </a:ext>
            </a:extLst>
          </p:cNvPr>
          <p:cNvSpPr>
            <a:spLocks noChangeShapeType="1"/>
          </p:cNvSpPr>
          <p:nvPr/>
        </p:nvSpPr>
        <p:spPr bwMode="auto">
          <a:xfrm>
            <a:off x="81534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2" name="Line 26">
            <a:extLst>
              <a:ext uri="{FF2B5EF4-FFF2-40B4-BE49-F238E27FC236}">
                <a16:creationId xmlns:a16="http://schemas.microsoft.com/office/drawing/2014/main" id="{66A8A4F0-4927-4ECE-BE4A-90FB96DABE25}"/>
              </a:ext>
            </a:extLst>
          </p:cNvPr>
          <p:cNvSpPr>
            <a:spLocks noChangeShapeType="1"/>
          </p:cNvSpPr>
          <p:nvPr/>
        </p:nvSpPr>
        <p:spPr bwMode="auto">
          <a:xfrm>
            <a:off x="8610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3" name="Line 27">
            <a:extLst>
              <a:ext uri="{FF2B5EF4-FFF2-40B4-BE49-F238E27FC236}">
                <a16:creationId xmlns:a16="http://schemas.microsoft.com/office/drawing/2014/main" id="{2F1F5FB8-C305-4AD5-A171-A9CC6E8BCC4D}"/>
              </a:ext>
            </a:extLst>
          </p:cNvPr>
          <p:cNvSpPr>
            <a:spLocks noChangeShapeType="1"/>
          </p:cNvSpPr>
          <p:nvPr/>
        </p:nvSpPr>
        <p:spPr bwMode="auto">
          <a:xfrm>
            <a:off x="9067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4" name="Line 28">
            <a:extLst>
              <a:ext uri="{FF2B5EF4-FFF2-40B4-BE49-F238E27FC236}">
                <a16:creationId xmlns:a16="http://schemas.microsoft.com/office/drawing/2014/main" id="{0F81A06D-6F9B-4FA1-B1C9-6AB522AA2F59}"/>
              </a:ext>
            </a:extLst>
          </p:cNvPr>
          <p:cNvSpPr>
            <a:spLocks noChangeShapeType="1"/>
          </p:cNvSpPr>
          <p:nvPr/>
        </p:nvSpPr>
        <p:spPr bwMode="auto">
          <a:xfrm>
            <a:off x="9525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5" name="Line 29">
            <a:extLst>
              <a:ext uri="{FF2B5EF4-FFF2-40B4-BE49-F238E27FC236}">
                <a16:creationId xmlns:a16="http://schemas.microsoft.com/office/drawing/2014/main" id="{945BD86F-7E3C-4436-A83B-C3C5E939FC49}"/>
              </a:ext>
            </a:extLst>
          </p:cNvPr>
          <p:cNvSpPr>
            <a:spLocks noChangeShapeType="1"/>
          </p:cNvSpPr>
          <p:nvPr/>
        </p:nvSpPr>
        <p:spPr bwMode="auto">
          <a:xfrm>
            <a:off x="9906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6" name="Line 30">
            <a:extLst>
              <a:ext uri="{FF2B5EF4-FFF2-40B4-BE49-F238E27FC236}">
                <a16:creationId xmlns:a16="http://schemas.microsoft.com/office/drawing/2014/main" id="{7F3A3D4A-978A-4A34-880C-BD948ED4AF46}"/>
              </a:ext>
            </a:extLst>
          </p:cNvPr>
          <p:cNvSpPr>
            <a:spLocks noChangeShapeType="1"/>
          </p:cNvSpPr>
          <p:nvPr/>
        </p:nvSpPr>
        <p:spPr bwMode="auto">
          <a:xfrm>
            <a:off x="10363200" y="685800"/>
            <a:ext cx="0" cy="8382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7" name="Line 31">
            <a:extLst>
              <a:ext uri="{FF2B5EF4-FFF2-40B4-BE49-F238E27FC236}">
                <a16:creationId xmlns:a16="http://schemas.microsoft.com/office/drawing/2014/main" id="{AD774B3B-B63D-4795-A3D7-EC972F5AE475}"/>
              </a:ext>
            </a:extLst>
          </p:cNvPr>
          <p:cNvSpPr>
            <a:spLocks noChangeShapeType="1"/>
          </p:cNvSpPr>
          <p:nvPr/>
        </p:nvSpPr>
        <p:spPr bwMode="auto">
          <a:xfrm flipV="1">
            <a:off x="-102635" y="672356"/>
            <a:ext cx="12540337" cy="1"/>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8" name="Line 32">
            <a:extLst>
              <a:ext uri="{FF2B5EF4-FFF2-40B4-BE49-F238E27FC236}">
                <a16:creationId xmlns:a16="http://schemas.microsoft.com/office/drawing/2014/main" id="{68BAAC3F-6053-405A-A4FC-8EB1BC3A13BA}"/>
              </a:ext>
            </a:extLst>
          </p:cNvPr>
          <p:cNvSpPr>
            <a:spLocks noChangeShapeType="1"/>
          </p:cNvSpPr>
          <p:nvPr/>
        </p:nvSpPr>
        <p:spPr bwMode="auto">
          <a:xfrm flipH="1">
            <a:off x="6324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9" name="Line 33">
            <a:extLst>
              <a:ext uri="{FF2B5EF4-FFF2-40B4-BE49-F238E27FC236}">
                <a16:creationId xmlns:a16="http://schemas.microsoft.com/office/drawing/2014/main" id="{6FF856FC-FD5E-49A7-8D83-3ABA57C6FF8E}"/>
              </a:ext>
            </a:extLst>
          </p:cNvPr>
          <p:cNvSpPr>
            <a:spLocks noChangeShapeType="1"/>
          </p:cNvSpPr>
          <p:nvPr/>
        </p:nvSpPr>
        <p:spPr bwMode="auto">
          <a:xfrm flipH="1">
            <a:off x="6781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0" name="Line 34">
            <a:extLst>
              <a:ext uri="{FF2B5EF4-FFF2-40B4-BE49-F238E27FC236}">
                <a16:creationId xmlns:a16="http://schemas.microsoft.com/office/drawing/2014/main" id="{19D47FAF-498B-4764-AEFA-4647D6C2BE30}"/>
              </a:ext>
            </a:extLst>
          </p:cNvPr>
          <p:cNvSpPr>
            <a:spLocks noChangeShapeType="1"/>
          </p:cNvSpPr>
          <p:nvPr/>
        </p:nvSpPr>
        <p:spPr bwMode="auto">
          <a:xfrm flipH="1">
            <a:off x="7162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1" name="Line 35">
            <a:extLst>
              <a:ext uri="{FF2B5EF4-FFF2-40B4-BE49-F238E27FC236}">
                <a16:creationId xmlns:a16="http://schemas.microsoft.com/office/drawing/2014/main" id="{ECE30A93-DEEC-40AB-AD4A-06071D3BEEDB}"/>
              </a:ext>
            </a:extLst>
          </p:cNvPr>
          <p:cNvSpPr>
            <a:spLocks noChangeShapeType="1"/>
          </p:cNvSpPr>
          <p:nvPr/>
        </p:nvSpPr>
        <p:spPr bwMode="auto">
          <a:xfrm flipH="1">
            <a:off x="7543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2" name="Line 36">
            <a:extLst>
              <a:ext uri="{FF2B5EF4-FFF2-40B4-BE49-F238E27FC236}">
                <a16:creationId xmlns:a16="http://schemas.microsoft.com/office/drawing/2014/main" id="{3E2CAAC9-0A99-4603-AE54-05B697C28B71}"/>
              </a:ext>
            </a:extLst>
          </p:cNvPr>
          <p:cNvSpPr>
            <a:spLocks noChangeShapeType="1"/>
          </p:cNvSpPr>
          <p:nvPr/>
        </p:nvSpPr>
        <p:spPr bwMode="auto">
          <a:xfrm flipH="1">
            <a:off x="7924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3" name="Line 37">
            <a:extLst>
              <a:ext uri="{FF2B5EF4-FFF2-40B4-BE49-F238E27FC236}">
                <a16:creationId xmlns:a16="http://schemas.microsoft.com/office/drawing/2014/main" id="{DD9ED0F2-1DF1-4883-B4DB-149292853B81}"/>
              </a:ext>
            </a:extLst>
          </p:cNvPr>
          <p:cNvSpPr>
            <a:spLocks noChangeShapeType="1"/>
          </p:cNvSpPr>
          <p:nvPr/>
        </p:nvSpPr>
        <p:spPr bwMode="auto">
          <a:xfrm flipH="1">
            <a:off x="8534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4" name="Line 38">
            <a:extLst>
              <a:ext uri="{FF2B5EF4-FFF2-40B4-BE49-F238E27FC236}">
                <a16:creationId xmlns:a16="http://schemas.microsoft.com/office/drawing/2014/main" id="{E736D714-FC2E-46DE-B194-5B4D9AB4D0EE}"/>
              </a:ext>
            </a:extLst>
          </p:cNvPr>
          <p:cNvSpPr>
            <a:spLocks noChangeShapeType="1"/>
          </p:cNvSpPr>
          <p:nvPr/>
        </p:nvSpPr>
        <p:spPr bwMode="auto">
          <a:xfrm flipH="1">
            <a:off x="8915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5" name="Line 39">
            <a:extLst>
              <a:ext uri="{FF2B5EF4-FFF2-40B4-BE49-F238E27FC236}">
                <a16:creationId xmlns:a16="http://schemas.microsoft.com/office/drawing/2014/main" id="{D1CE3673-8BC3-418A-8ABD-2BDB6FE71CAD}"/>
              </a:ext>
            </a:extLst>
          </p:cNvPr>
          <p:cNvSpPr>
            <a:spLocks noChangeShapeType="1"/>
          </p:cNvSpPr>
          <p:nvPr/>
        </p:nvSpPr>
        <p:spPr bwMode="auto">
          <a:xfrm flipH="1">
            <a:off x="9296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6" name="Line 40">
            <a:extLst>
              <a:ext uri="{FF2B5EF4-FFF2-40B4-BE49-F238E27FC236}">
                <a16:creationId xmlns:a16="http://schemas.microsoft.com/office/drawing/2014/main" id="{9295F3CA-88C8-4AA9-B322-0460DCE50E8F}"/>
              </a:ext>
            </a:extLst>
          </p:cNvPr>
          <p:cNvSpPr>
            <a:spLocks noChangeShapeType="1"/>
          </p:cNvSpPr>
          <p:nvPr/>
        </p:nvSpPr>
        <p:spPr bwMode="auto">
          <a:xfrm flipH="1">
            <a:off x="9677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7" name="Line 41">
            <a:extLst>
              <a:ext uri="{FF2B5EF4-FFF2-40B4-BE49-F238E27FC236}">
                <a16:creationId xmlns:a16="http://schemas.microsoft.com/office/drawing/2014/main" id="{69B24BAF-21AE-4B7B-8F88-E01BF6534B3F}"/>
              </a:ext>
            </a:extLst>
          </p:cNvPr>
          <p:cNvSpPr>
            <a:spLocks noChangeShapeType="1"/>
          </p:cNvSpPr>
          <p:nvPr/>
        </p:nvSpPr>
        <p:spPr bwMode="auto">
          <a:xfrm flipH="1">
            <a:off x="103632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8" name="Line 42">
            <a:extLst>
              <a:ext uri="{FF2B5EF4-FFF2-40B4-BE49-F238E27FC236}">
                <a16:creationId xmlns:a16="http://schemas.microsoft.com/office/drawing/2014/main" id="{EAD398DD-E315-4B5A-A889-A624A85D4421}"/>
              </a:ext>
            </a:extLst>
          </p:cNvPr>
          <p:cNvSpPr>
            <a:spLocks noChangeShapeType="1"/>
          </p:cNvSpPr>
          <p:nvPr/>
        </p:nvSpPr>
        <p:spPr bwMode="auto">
          <a:xfrm flipH="1">
            <a:off x="3962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9" name="Line 43">
            <a:extLst>
              <a:ext uri="{FF2B5EF4-FFF2-40B4-BE49-F238E27FC236}">
                <a16:creationId xmlns:a16="http://schemas.microsoft.com/office/drawing/2014/main" id="{29FDB369-EFEE-4AF5-B73F-AC1DA769BAC7}"/>
              </a:ext>
            </a:extLst>
          </p:cNvPr>
          <p:cNvSpPr>
            <a:spLocks noChangeShapeType="1"/>
          </p:cNvSpPr>
          <p:nvPr/>
        </p:nvSpPr>
        <p:spPr bwMode="auto">
          <a:xfrm flipH="1">
            <a:off x="4343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0" name="Line 44">
            <a:extLst>
              <a:ext uri="{FF2B5EF4-FFF2-40B4-BE49-F238E27FC236}">
                <a16:creationId xmlns:a16="http://schemas.microsoft.com/office/drawing/2014/main" id="{3C7C043F-2CCC-454D-839D-D407BCF53272}"/>
              </a:ext>
            </a:extLst>
          </p:cNvPr>
          <p:cNvSpPr>
            <a:spLocks noChangeShapeType="1"/>
          </p:cNvSpPr>
          <p:nvPr/>
        </p:nvSpPr>
        <p:spPr bwMode="auto">
          <a:xfrm flipH="1">
            <a:off x="4800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1" name="Line 45">
            <a:extLst>
              <a:ext uri="{FF2B5EF4-FFF2-40B4-BE49-F238E27FC236}">
                <a16:creationId xmlns:a16="http://schemas.microsoft.com/office/drawing/2014/main" id="{1E0C55AB-BF88-4CC5-93AD-E002C6BA73FB}"/>
              </a:ext>
            </a:extLst>
          </p:cNvPr>
          <p:cNvSpPr>
            <a:spLocks noChangeShapeType="1"/>
          </p:cNvSpPr>
          <p:nvPr/>
        </p:nvSpPr>
        <p:spPr bwMode="auto">
          <a:xfrm flipH="1">
            <a:off x="5181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2" name="Line 46">
            <a:extLst>
              <a:ext uri="{FF2B5EF4-FFF2-40B4-BE49-F238E27FC236}">
                <a16:creationId xmlns:a16="http://schemas.microsoft.com/office/drawing/2014/main" id="{4ECCB5AF-77CC-4E15-9165-73A4710B9E8A}"/>
              </a:ext>
            </a:extLst>
          </p:cNvPr>
          <p:cNvSpPr>
            <a:spLocks noChangeShapeType="1"/>
          </p:cNvSpPr>
          <p:nvPr/>
        </p:nvSpPr>
        <p:spPr bwMode="auto">
          <a:xfrm flipH="1">
            <a:off x="5562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3" name="Line 47">
            <a:extLst>
              <a:ext uri="{FF2B5EF4-FFF2-40B4-BE49-F238E27FC236}">
                <a16:creationId xmlns:a16="http://schemas.microsoft.com/office/drawing/2014/main" id="{9D8EA8F1-C06A-4DE2-A793-CE64B6FAA2BD}"/>
              </a:ext>
            </a:extLst>
          </p:cNvPr>
          <p:cNvSpPr>
            <a:spLocks noChangeShapeType="1"/>
          </p:cNvSpPr>
          <p:nvPr/>
        </p:nvSpPr>
        <p:spPr bwMode="auto">
          <a:xfrm flipH="1">
            <a:off x="5943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4" name="Line 48">
            <a:extLst>
              <a:ext uri="{FF2B5EF4-FFF2-40B4-BE49-F238E27FC236}">
                <a16:creationId xmlns:a16="http://schemas.microsoft.com/office/drawing/2014/main" id="{D4914E4D-4688-4501-A818-094297FE48AF}"/>
              </a:ext>
            </a:extLst>
          </p:cNvPr>
          <p:cNvSpPr>
            <a:spLocks noChangeShapeType="1"/>
          </p:cNvSpPr>
          <p:nvPr/>
        </p:nvSpPr>
        <p:spPr bwMode="auto">
          <a:xfrm flipH="1">
            <a:off x="35052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5" name="Line 49">
            <a:extLst>
              <a:ext uri="{FF2B5EF4-FFF2-40B4-BE49-F238E27FC236}">
                <a16:creationId xmlns:a16="http://schemas.microsoft.com/office/drawing/2014/main" id="{6D66AC6B-5BC1-419D-80DB-E1006A4F07DF}"/>
              </a:ext>
            </a:extLst>
          </p:cNvPr>
          <p:cNvSpPr>
            <a:spLocks noChangeShapeType="1"/>
          </p:cNvSpPr>
          <p:nvPr/>
        </p:nvSpPr>
        <p:spPr bwMode="auto">
          <a:xfrm flipH="1">
            <a:off x="10058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6" name="Line 50">
            <a:extLst>
              <a:ext uri="{FF2B5EF4-FFF2-40B4-BE49-F238E27FC236}">
                <a16:creationId xmlns:a16="http://schemas.microsoft.com/office/drawing/2014/main" id="{16883342-06E6-4C4C-AF9C-EA238CC6760D}"/>
              </a:ext>
            </a:extLst>
          </p:cNvPr>
          <p:cNvSpPr>
            <a:spLocks noChangeShapeType="1"/>
          </p:cNvSpPr>
          <p:nvPr/>
        </p:nvSpPr>
        <p:spPr bwMode="auto">
          <a:xfrm flipH="1">
            <a:off x="1752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7" name="Line 51">
            <a:extLst>
              <a:ext uri="{FF2B5EF4-FFF2-40B4-BE49-F238E27FC236}">
                <a16:creationId xmlns:a16="http://schemas.microsoft.com/office/drawing/2014/main" id="{5E83E571-99F4-40F7-9D01-349A1278C507}"/>
              </a:ext>
            </a:extLst>
          </p:cNvPr>
          <p:cNvSpPr>
            <a:spLocks noChangeShapeType="1"/>
          </p:cNvSpPr>
          <p:nvPr/>
        </p:nvSpPr>
        <p:spPr bwMode="auto">
          <a:xfrm flipH="1">
            <a:off x="8229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8" name="Rectangle 52">
            <a:extLst>
              <a:ext uri="{FF2B5EF4-FFF2-40B4-BE49-F238E27FC236}">
                <a16:creationId xmlns:a16="http://schemas.microsoft.com/office/drawing/2014/main" id="{668804BB-B2B6-40D4-A5BC-4928AB7983F8}"/>
              </a:ext>
            </a:extLst>
          </p:cNvPr>
          <p:cNvSpPr>
            <a:spLocks noChangeArrowheads="1"/>
          </p:cNvSpPr>
          <p:nvPr/>
        </p:nvSpPr>
        <p:spPr bwMode="auto">
          <a:xfrm>
            <a:off x="-102635" y="4419600"/>
            <a:ext cx="12540334" cy="3048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89" name="Rectangle 53">
            <a:extLst>
              <a:ext uri="{FF2B5EF4-FFF2-40B4-BE49-F238E27FC236}">
                <a16:creationId xmlns:a16="http://schemas.microsoft.com/office/drawing/2014/main" id="{B5FECB0D-56C3-4A01-B036-EB638EC262D0}"/>
              </a:ext>
            </a:extLst>
          </p:cNvPr>
          <p:cNvSpPr>
            <a:spLocks noChangeArrowheads="1"/>
          </p:cNvSpPr>
          <p:nvPr/>
        </p:nvSpPr>
        <p:spPr bwMode="auto">
          <a:xfrm>
            <a:off x="-102635" y="4724400"/>
            <a:ext cx="12540333"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90" name="Line 54">
            <a:extLst>
              <a:ext uri="{FF2B5EF4-FFF2-40B4-BE49-F238E27FC236}">
                <a16:creationId xmlns:a16="http://schemas.microsoft.com/office/drawing/2014/main" id="{499AF782-54ED-4234-A2ED-84E874382E74}"/>
              </a:ext>
            </a:extLst>
          </p:cNvPr>
          <p:cNvSpPr>
            <a:spLocks noChangeShapeType="1"/>
          </p:cNvSpPr>
          <p:nvPr/>
        </p:nvSpPr>
        <p:spPr bwMode="auto">
          <a:xfrm>
            <a:off x="1752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1" name="Line 55">
            <a:extLst>
              <a:ext uri="{FF2B5EF4-FFF2-40B4-BE49-F238E27FC236}">
                <a16:creationId xmlns:a16="http://schemas.microsoft.com/office/drawing/2014/main" id="{7FAEEAD0-3177-4F54-8E1D-E9E0083F73B6}"/>
              </a:ext>
            </a:extLst>
          </p:cNvPr>
          <p:cNvSpPr>
            <a:spLocks noChangeShapeType="1"/>
          </p:cNvSpPr>
          <p:nvPr/>
        </p:nvSpPr>
        <p:spPr bwMode="auto">
          <a:xfrm>
            <a:off x="8382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2" name="Line 56">
            <a:extLst>
              <a:ext uri="{FF2B5EF4-FFF2-40B4-BE49-F238E27FC236}">
                <a16:creationId xmlns:a16="http://schemas.microsoft.com/office/drawing/2014/main" id="{7A11E16C-2843-41A3-AB5F-4C5AA1DF629D}"/>
              </a:ext>
            </a:extLst>
          </p:cNvPr>
          <p:cNvSpPr>
            <a:spLocks noChangeShapeType="1"/>
          </p:cNvSpPr>
          <p:nvPr/>
        </p:nvSpPr>
        <p:spPr bwMode="auto">
          <a:xfrm>
            <a:off x="2133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3" name="Line 57">
            <a:extLst>
              <a:ext uri="{FF2B5EF4-FFF2-40B4-BE49-F238E27FC236}">
                <a16:creationId xmlns:a16="http://schemas.microsoft.com/office/drawing/2014/main" id="{18FE7602-AB71-499B-B7BF-61C1DD6C78ED}"/>
              </a:ext>
            </a:extLst>
          </p:cNvPr>
          <p:cNvSpPr>
            <a:spLocks noChangeShapeType="1"/>
          </p:cNvSpPr>
          <p:nvPr/>
        </p:nvSpPr>
        <p:spPr bwMode="auto">
          <a:xfrm>
            <a:off x="2514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4" name="Line 58">
            <a:extLst>
              <a:ext uri="{FF2B5EF4-FFF2-40B4-BE49-F238E27FC236}">
                <a16:creationId xmlns:a16="http://schemas.microsoft.com/office/drawing/2014/main" id="{97BBC596-5D01-4987-A8E8-90B85C49FE31}"/>
              </a:ext>
            </a:extLst>
          </p:cNvPr>
          <p:cNvSpPr>
            <a:spLocks noChangeShapeType="1"/>
          </p:cNvSpPr>
          <p:nvPr/>
        </p:nvSpPr>
        <p:spPr bwMode="auto">
          <a:xfrm>
            <a:off x="2971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5" name="Line 59">
            <a:extLst>
              <a:ext uri="{FF2B5EF4-FFF2-40B4-BE49-F238E27FC236}">
                <a16:creationId xmlns:a16="http://schemas.microsoft.com/office/drawing/2014/main" id="{49830C58-3121-42CD-A41C-00E446262ECC}"/>
              </a:ext>
            </a:extLst>
          </p:cNvPr>
          <p:cNvSpPr>
            <a:spLocks noChangeShapeType="1"/>
          </p:cNvSpPr>
          <p:nvPr/>
        </p:nvSpPr>
        <p:spPr bwMode="auto">
          <a:xfrm>
            <a:off x="3352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6" name="Line 60">
            <a:extLst>
              <a:ext uri="{FF2B5EF4-FFF2-40B4-BE49-F238E27FC236}">
                <a16:creationId xmlns:a16="http://schemas.microsoft.com/office/drawing/2014/main" id="{1C089989-F5AB-4724-9B0D-5027D6ED361E}"/>
              </a:ext>
            </a:extLst>
          </p:cNvPr>
          <p:cNvSpPr>
            <a:spLocks noChangeShapeType="1"/>
          </p:cNvSpPr>
          <p:nvPr/>
        </p:nvSpPr>
        <p:spPr bwMode="auto">
          <a:xfrm>
            <a:off x="7924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7" name="Line 61">
            <a:extLst>
              <a:ext uri="{FF2B5EF4-FFF2-40B4-BE49-F238E27FC236}">
                <a16:creationId xmlns:a16="http://schemas.microsoft.com/office/drawing/2014/main" id="{F091CD58-529D-4FBE-B894-734E9C9DC5C5}"/>
              </a:ext>
            </a:extLst>
          </p:cNvPr>
          <p:cNvSpPr>
            <a:spLocks noChangeShapeType="1"/>
          </p:cNvSpPr>
          <p:nvPr/>
        </p:nvSpPr>
        <p:spPr bwMode="auto">
          <a:xfrm>
            <a:off x="7467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8" name="Line 62">
            <a:extLst>
              <a:ext uri="{FF2B5EF4-FFF2-40B4-BE49-F238E27FC236}">
                <a16:creationId xmlns:a16="http://schemas.microsoft.com/office/drawing/2014/main" id="{95CDCF44-5B6E-44B2-A8DC-786CADDC36F5}"/>
              </a:ext>
            </a:extLst>
          </p:cNvPr>
          <p:cNvSpPr>
            <a:spLocks noChangeShapeType="1"/>
          </p:cNvSpPr>
          <p:nvPr/>
        </p:nvSpPr>
        <p:spPr bwMode="auto">
          <a:xfrm>
            <a:off x="70104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9" name="Line 63">
            <a:extLst>
              <a:ext uri="{FF2B5EF4-FFF2-40B4-BE49-F238E27FC236}">
                <a16:creationId xmlns:a16="http://schemas.microsoft.com/office/drawing/2014/main" id="{0FB6FF7B-22B6-4443-A675-1DFBED9787FC}"/>
              </a:ext>
            </a:extLst>
          </p:cNvPr>
          <p:cNvSpPr>
            <a:spLocks noChangeShapeType="1"/>
          </p:cNvSpPr>
          <p:nvPr/>
        </p:nvSpPr>
        <p:spPr bwMode="auto">
          <a:xfrm>
            <a:off x="3733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0" name="Line 64">
            <a:extLst>
              <a:ext uri="{FF2B5EF4-FFF2-40B4-BE49-F238E27FC236}">
                <a16:creationId xmlns:a16="http://schemas.microsoft.com/office/drawing/2014/main" id="{09ED1D5E-E687-40A5-A20B-06A42D476AD2}"/>
              </a:ext>
            </a:extLst>
          </p:cNvPr>
          <p:cNvSpPr>
            <a:spLocks noChangeShapeType="1"/>
          </p:cNvSpPr>
          <p:nvPr/>
        </p:nvSpPr>
        <p:spPr bwMode="auto">
          <a:xfrm>
            <a:off x="4114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1" name="Line 65">
            <a:extLst>
              <a:ext uri="{FF2B5EF4-FFF2-40B4-BE49-F238E27FC236}">
                <a16:creationId xmlns:a16="http://schemas.microsoft.com/office/drawing/2014/main" id="{FA3E0609-44E3-40FD-A049-DB095F0291FA}"/>
              </a:ext>
            </a:extLst>
          </p:cNvPr>
          <p:cNvSpPr>
            <a:spLocks noChangeShapeType="1"/>
          </p:cNvSpPr>
          <p:nvPr/>
        </p:nvSpPr>
        <p:spPr bwMode="auto">
          <a:xfrm>
            <a:off x="4572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2" name="Line 66">
            <a:extLst>
              <a:ext uri="{FF2B5EF4-FFF2-40B4-BE49-F238E27FC236}">
                <a16:creationId xmlns:a16="http://schemas.microsoft.com/office/drawing/2014/main" id="{0ADF024D-89FA-4F1A-9AB4-7205AE2C0855}"/>
              </a:ext>
            </a:extLst>
          </p:cNvPr>
          <p:cNvSpPr>
            <a:spLocks noChangeShapeType="1"/>
          </p:cNvSpPr>
          <p:nvPr/>
        </p:nvSpPr>
        <p:spPr bwMode="auto">
          <a:xfrm>
            <a:off x="5029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3" name="Line 67">
            <a:extLst>
              <a:ext uri="{FF2B5EF4-FFF2-40B4-BE49-F238E27FC236}">
                <a16:creationId xmlns:a16="http://schemas.microsoft.com/office/drawing/2014/main" id="{988C5885-C065-431B-9587-543A44DD5C8B}"/>
              </a:ext>
            </a:extLst>
          </p:cNvPr>
          <p:cNvSpPr>
            <a:spLocks noChangeShapeType="1"/>
          </p:cNvSpPr>
          <p:nvPr/>
        </p:nvSpPr>
        <p:spPr bwMode="auto">
          <a:xfrm>
            <a:off x="5562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4" name="Line 68">
            <a:extLst>
              <a:ext uri="{FF2B5EF4-FFF2-40B4-BE49-F238E27FC236}">
                <a16:creationId xmlns:a16="http://schemas.microsoft.com/office/drawing/2014/main" id="{32F6D72D-4E04-4C29-924C-D7323F22FFE8}"/>
              </a:ext>
            </a:extLst>
          </p:cNvPr>
          <p:cNvSpPr>
            <a:spLocks noChangeShapeType="1"/>
          </p:cNvSpPr>
          <p:nvPr/>
        </p:nvSpPr>
        <p:spPr bwMode="auto">
          <a:xfrm>
            <a:off x="6096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5" name="Line 69">
            <a:extLst>
              <a:ext uri="{FF2B5EF4-FFF2-40B4-BE49-F238E27FC236}">
                <a16:creationId xmlns:a16="http://schemas.microsoft.com/office/drawing/2014/main" id="{8CE5A833-B60D-4DBE-9DEC-A272DD12BC12}"/>
              </a:ext>
            </a:extLst>
          </p:cNvPr>
          <p:cNvSpPr>
            <a:spLocks noChangeShapeType="1"/>
          </p:cNvSpPr>
          <p:nvPr/>
        </p:nvSpPr>
        <p:spPr bwMode="auto">
          <a:xfrm>
            <a:off x="6553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6" name="Line 70">
            <a:extLst>
              <a:ext uri="{FF2B5EF4-FFF2-40B4-BE49-F238E27FC236}">
                <a16:creationId xmlns:a16="http://schemas.microsoft.com/office/drawing/2014/main" id="{AD8D8A52-9368-41AD-993D-A25220FCE57D}"/>
              </a:ext>
            </a:extLst>
          </p:cNvPr>
          <p:cNvSpPr>
            <a:spLocks noChangeShapeType="1"/>
          </p:cNvSpPr>
          <p:nvPr/>
        </p:nvSpPr>
        <p:spPr bwMode="auto">
          <a:xfrm>
            <a:off x="10515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7" name="Line 71">
            <a:extLst>
              <a:ext uri="{FF2B5EF4-FFF2-40B4-BE49-F238E27FC236}">
                <a16:creationId xmlns:a16="http://schemas.microsoft.com/office/drawing/2014/main" id="{D4C5448A-1BF5-4745-A0DE-64F3B7F7F7E8}"/>
              </a:ext>
            </a:extLst>
          </p:cNvPr>
          <p:cNvSpPr>
            <a:spLocks noChangeShapeType="1"/>
          </p:cNvSpPr>
          <p:nvPr/>
        </p:nvSpPr>
        <p:spPr bwMode="auto">
          <a:xfrm>
            <a:off x="10134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8" name="Line 72">
            <a:extLst>
              <a:ext uri="{FF2B5EF4-FFF2-40B4-BE49-F238E27FC236}">
                <a16:creationId xmlns:a16="http://schemas.microsoft.com/office/drawing/2014/main" id="{CC0F19F9-02C4-435E-A98E-AF2D47954348}"/>
              </a:ext>
            </a:extLst>
          </p:cNvPr>
          <p:cNvSpPr>
            <a:spLocks noChangeShapeType="1"/>
          </p:cNvSpPr>
          <p:nvPr/>
        </p:nvSpPr>
        <p:spPr bwMode="auto">
          <a:xfrm>
            <a:off x="9753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9" name="Line 73">
            <a:extLst>
              <a:ext uri="{FF2B5EF4-FFF2-40B4-BE49-F238E27FC236}">
                <a16:creationId xmlns:a16="http://schemas.microsoft.com/office/drawing/2014/main" id="{81B7AD9B-5F75-4EC4-BE61-AF6B1A1D383F}"/>
              </a:ext>
            </a:extLst>
          </p:cNvPr>
          <p:cNvSpPr>
            <a:spLocks noChangeShapeType="1"/>
          </p:cNvSpPr>
          <p:nvPr/>
        </p:nvSpPr>
        <p:spPr bwMode="auto">
          <a:xfrm>
            <a:off x="92964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10" name="Line 74">
            <a:extLst>
              <a:ext uri="{FF2B5EF4-FFF2-40B4-BE49-F238E27FC236}">
                <a16:creationId xmlns:a16="http://schemas.microsoft.com/office/drawing/2014/main" id="{EF879939-913F-4F92-8592-FE2624376115}"/>
              </a:ext>
            </a:extLst>
          </p:cNvPr>
          <p:cNvSpPr>
            <a:spLocks noChangeShapeType="1"/>
          </p:cNvSpPr>
          <p:nvPr/>
        </p:nvSpPr>
        <p:spPr bwMode="auto">
          <a:xfrm>
            <a:off x="8839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4122" name="Picture 90">
            <a:extLst>
              <a:ext uri="{FF2B5EF4-FFF2-40B4-BE49-F238E27FC236}">
                <a16:creationId xmlns:a16="http://schemas.microsoft.com/office/drawing/2014/main" id="{70FE8BCC-314F-4B20-AAFE-74DB98966362}"/>
              </a:ext>
            </a:extLst>
          </p:cNvPr>
          <p:cNvPicPr>
            <a:picLocks noGrp="1" noChangeAspect="1" noChangeArrowheads="1"/>
          </p:cNvPicPr>
          <p:nvPr>
            <p:ph type="title"/>
          </p:nvPr>
        </p:nvPicPr>
        <p:blipFill>
          <a:blip r:embed="rId3" cstate="hqprint">
            <a:extLst>
              <a:ext uri="{28A0092B-C50C-407E-A947-70E740481C1C}">
                <a14:useLocalDpi xmlns:a14="http://schemas.microsoft.com/office/drawing/2010/main" val="0"/>
              </a:ext>
            </a:extLst>
          </a:blip>
          <a:srcRect/>
          <a:stretch>
            <a:fillRect/>
          </a:stretch>
        </p:blipFill>
        <p:spPr>
          <a:xfrm>
            <a:off x="6629400" y="1295400"/>
            <a:ext cx="247650" cy="350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427" name="Rectangle 91">
            <a:extLst>
              <a:ext uri="{FF2B5EF4-FFF2-40B4-BE49-F238E27FC236}">
                <a16:creationId xmlns:a16="http://schemas.microsoft.com/office/drawing/2014/main" id="{F4E7300E-7DA5-40F7-9594-DB8D7ACBE700}"/>
              </a:ext>
            </a:extLst>
          </p:cNvPr>
          <p:cNvSpPr>
            <a:spLocks noChangeArrowheads="1"/>
          </p:cNvSpPr>
          <p:nvPr/>
        </p:nvSpPr>
        <p:spPr bwMode="auto">
          <a:xfrm>
            <a:off x="-102635" y="1218823"/>
            <a:ext cx="12456366" cy="3810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6" name="AutoShape 75">
            <a:extLst>
              <a:ext uri="{FF2B5EF4-FFF2-40B4-BE49-F238E27FC236}">
                <a16:creationId xmlns:a16="http://schemas.microsoft.com/office/drawing/2014/main" id="{715651D9-70AE-4C1F-8D6C-8A24ED6301E3}"/>
              </a:ext>
            </a:extLst>
          </p:cNvPr>
          <p:cNvSpPr>
            <a:spLocks noChangeArrowheads="1"/>
          </p:cNvSpPr>
          <p:nvPr/>
        </p:nvSpPr>
        <p:spPr bwMode="auto">
          <a:xfrm rot="1765781">
            <a:off x="8620399" y="4686299"/>
            <a:ext cx="1219200" cy="685800"/>
          </a:xfrm>
          <a:prstGeom prst="flowChartDecision">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7" name="AutoShape 75">
            <a:extLst>
              <a:ext uri="{FF2B5EF4-FFF2-40B4-BE49-F238E27FC236}">
                <a16:creationId xmlns:a16="http://schemas.microsoft.com/office/drawing/2014/main" id="{A28E0CC5-2906-4263-A22B-4FEE227F2FFA}"/>
              </a:ext>
            </a:extLst>
          </p:cNvPr>
          <p:cNvSpPr>
            <a:spLocks noChangeArrowheads="1"/>
          </p:cNvSpPr>
          <p:nvPr/>
        </p:nvSpPr>
        <p:spPr bwMode="auto">
          <a:xfrm rot="1765781">
            <a:off x="3824436" y="4697717"/>
            <a:ext cx="1219200" cy="685800"/>
          </a:xfrm>
          <a:prstGeom prst="flowChartDecision">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8" name="Rectangle 76">
            <a:extLst>
              <a:ext uri="{FF2B5EF4-FFF2-40B4-BE49-F238E27FC236}">
                <a16:creationId xmlns:a16="http://schemas.microsoft.com/office/drawing/2014/main" id="{FE266C78-BFD6-4AD9-A348-0FFF3D6D7C4D}"/>
              </a:ext>
            </a:extLst>
          </p:cNvPr>
          <p:cNvSpPr>
            <a:spLocks noChangeArrowheads="1"/>
          </p:cNvSpPr>
          <p:nvPr/>
        </p:nvSpPr>
        <p:spPr bwMode="auto">
          <a:xfrm>
            <a:off x="9088307" y="5311795"/>
            <a:ext cx="685800" cy="990600"/>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9" name="Rectangle 76">
            <a:extLst>
              <a:ext uri="{FF2B5EF4-FFF2-40B4-BE49-F238E27FC236}">
                <a16:creationId xmlns:a16="http://schemas.microsoft.com/office/drawing/2014/main" id="{FDEC3A5B-8091-4DD7-A378-7B1C781D9996}"/>
              </a:ext>
            </a:extLst>
          </p:cNvPr>
          <p:cNvSpPr>
            <a:spLocks noChangeArrowheads="1"/>
          </p:cNvSpPr>
          <p:nvPr/>
        </p:nvSpPr>
        <p:spPr bwMode="auto">
          <a:xfrm>
            <a:off x="4267200" y="5334000"/>
            <a:ext cx="685800" cy="990600"/>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pic>
        <p:nvPicPr>
          <p:cNvPr id="130" name="Picture 12" descr="Con cá vàng phim Hoạt hình Vẽ Clip nghệ thuật - cá png tải về - Miễn phí  trong suốt Cá png Tải về.">
            <a:extLst>
              <a:ext uri="{FF2B5EF4-FFF2-40B4-BE49-F238E27FC236}">
                <a16:creationId xmlns:a16="http://schemas.microsoft.com/office/drawing/2014/main" id="{844847A9-30CB-4166-93F6-A2FC9ED5B942}"/>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10669696" y="5751456"/>
            <a:ext cx="838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12" descr="Con cá vàng phim Hoạt hình Vẽ Clip nghệ thuật - cá png tải về - Miễn phí  trong suốt Cá png Tải về.">
            <a:extLst>
              <a:ext uri="{FF2B5EF4-FFF2-40B4-BE49-F238E27FC236}">
                <a16:creationId xmlns:a16="http://schemas.microsoft.com/office/drawing/2014/main" id="{7E522D78-5D6A-4DF0-866D-715B0B1F4F8E}"/>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7679955" y="5215395"/>
            <a:ext cx="838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4" descr="Con Cá Bé Trước khi câu Đố học - phim hoạt hình cá png tải về - Miễn phí  trong suốt Màu Tím png Tải về.">
            <a:extLst>
              <a:ext uri="{FF2B5EF4-FFF2-40B4-BE49-F238E27FC236}">
                <a16:creationId xmlns:a16="http://schemas.microsoft.com/office/drawing/2014/main" id="{9B3833E9-CEA9-4B46-A33C-2065A0A74EF3}"/>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0" b="99167" l="10000" r="90000"/>
                    </a14:imgEffect>
                  </a14:imgLayer>
                </a14:imgProps>
              </a:ext>
              <a:ext uri="{28A0092B-C50C-407E-A947-70E740481C1C}">
                <a14:useLocalDpi xmlns:a14="http://schemas.microsoft.com/office/drawing/2010/main" val="0"/>
              </a:ext>
            </a:extLst>
          </a:blip>
          <a:srcRect/>
          <a:stretch>
            <a:fillRect/>
          </a:stretch>
        </p:blipFill>
        <p:spPr bwMode="auto">
          <a:xfrm>
            <a:off x="2336515" y="6059452"/>
            <a:ext cx="1276350" cy="768350"/>
          </a:xfrm>
          <a:prstGeom prst="rect">
            <a:avLst/>
          </a:prstGeom>
          <a:noFill/>
          <a:extLst>
            <a:ext uri="{909E8E84-426E-40DD-AFC4-6F175D3DCCD1}">
              <a14:hiddenFill xmlns:a14="http://schemas.microsoft.com/office/drawing/2010/main">
                <a:solidFill>
                  <a:srgbClr val="FFFFFF"/>
                </a:solidFill>
              </a14:hiddenFill>
            </a:ext>
          </a:extLst>
        </p:spPr>
      </p:pic>
      <p:sp>
        <p:nvSpPr>
          <p:cNvPr id="134" name="Freeform 83">
            <a:extLst>
              <a:ext uri="{FF2B5EF4-FFF2-40B4-BE49-F238E27FC236}">
                <a16:creationId xmlns:a16="http://schemas.microsoft.com/office/drawing/2014/main" id="{722EF390-1859-453A-8C19-44AAC17F62E4}"/>
              </a:ext>
            </a:extLst>
          </p:cNvPr>
          <p:cNvSpPr>
            <a:spLocks/>
          </p:cNvSpPr>
          <p:nvPr/>
        </p:nvSpPr>
        <p:spPr bwMode="auto">
          <a:xfrm>
            <a:off x="1451871" y="4775828"/>
            <a:ext cx="1066800" cy="1752600"/>
          </a:xfrm>
          <a:custGeom>
            <a:avLst/>
            <a:gdLst>
              <a:gd name="T0" fmla="*/ 1066800 w 768"/>
              <a:gd name="T1" fmla="*/ 0 h 1248"/>
              <a:gd name="T2" fmla="*/ 733425 w 768"/>
              <a:gd name="T3" fmla="*/ 202223 h 1248"/>
              <a:gd name="T4" fmla="*/ 666750 w 768"/>
              <a:gd name="T5" fmla="*/ 606669 h 1248"/>
              <a:gd name="T6" fmla="*/ 400050 w 768"/>
              <a:gd name="T7" fmla="*/ 741485 h 1248"/>
              <a:gd name="T8" fmla="*/ 333375 w 768"/>
              <a:gd name="T9" fmla="*/ 1078523 h 1248"/>
              <a:gd name="T10" fmla="*/ 466725 w 768"/>
              <a:gd name="T11" fmla="*/ 1348154 h 1248"/>
              <a:gd name="T12" fmla="*/ 0 w 768"/>
              <a:gd name="T13" fmla="*/ 1752600 h 12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1248">
                <a:moveTo>
                  <a:pt x="768" y="0"/>
                </a:moveTo>
                <a:cubicBezTo>
                  <a:pt x="672" y="36"/>
                  <a:pt x="576" y="72"/>
                  <a:pt x="528" y="144"/>
                </a:cubicBezTo>
                <a:cubicBezTo>
                  <a:pt x="480" y="216"/>
                  <a:pt x="520" y="368"/>
                  <a:pt x="480" y="432"/>
                </a:cubicBezTo>
                <a:cubicBezTo>
                  <a:pt x="440" y="496"/>
                  <a:pt x="328" y="472"/>
                  <a:pt x="288" y="528"/>
                </a:cubicBezTo>
                <a:cubicBezTo>
                  <a:pt x="248" y="584"/>
                  <a:pt x="232" y="696"/>
                  <a:pt x="240" y="768"/>
                </a:cubicBezTo>
                <a:cubicBezTo>
                  <a:pt x="248" y="840"/>
                  <a:pt x="376" y="880"/>
                  <a:pt x="336" y="960"/>
                </a:cubicBezTo>
                <a:cubicBezTo>
                  <a:pt x="296" y="1040"/>
                  <a:pt x="148" y="1144"/>
                  <a:pt x="0" y="1248"/>
                </a:cubicBezTo>
              </a:path>
            </a:pathLst>
          </a:custGeom>
          <a:noFill/>
          <a:ln w="9525">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 name="Line 84">
            <a:extLst>
              <a:ext uri="{FF2B5EF4-FFF2-40B4-BE49-F238E27FC236}">
                <a16:creationId xmlns:a16="http://schemas.microsoft.com/office/drawing/2014/main" id="{E3B350F9-C9B7-450F-B2E2-1C6141008D89}"/>
              </a:ext>
            </a:extLst>
          </p:cNvPr>
          <p:cNvSpPr>
            <a:spLocks noChangeShapeType="1"/>
          </p:cNvSpPr>
          <p:nvPr/>
        </p:nvSpPr>
        <p:spPr bwMode="auto">
          <a:xfrm>
            <a:off x="2430760" y="4812017"/>
            <a:ext cx="304800" cy="228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 name="Line 84">
            <a:extLst>
              <a:ext uri="{FF2B5EF4-FFF2-40B4-BE49-F238E27FC236}">
                <a16:creationId xmlns:a16="http://schemas.microsoft.com/office/drawing/2014/main" id="{39831527-AA68-4FF1-8C69-133A4539A6CF}"/>
              </a:ext>
            </a:extLst>
          </p:cNvPr>
          <p:cNvSpPr>
            <a:spLocks noChangeShapeType="1"/>
          </p:cNvSpPr>
          <p:nvPr/>
        </p:nvSpPr>
        <p:spPr bwMode="auto">
          <a:xfrm>
            <a:off x="2220082" y="5198572"/>
            <a:ext cx="393372" cy="269405"/>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 name="Line 84">
            <a:extLst>
              <a:ext uri="{FF2B5EF4-FFF2-40B4-BE49-F238E27FC236}">
                <a16:creationId xmlns:a16="http://schemas.microsoft.com/office/drawing/2014/main" id="{9665F946-CEDD-4CDE-953C-581C7B926585}"/>
              </a:ext>
            </a:extLst>
          </p:cNvPr>
          <p:cNvSpPr>
            <a:spLocks noChangeShapeType="1"/>
          </p:cNvSpPr>
          <p:nvPr/>
        </p:nvSpPr>
        <p:spPr bwMode="auto">
          <a:xfrm>
            <a:off x="1905000" y="5587597"/>
            <a:ext cx="409872" cy="269405"/>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 name="Freeform 82">
            <a:extLst>
              <a:ext uri="{FF2B5EF4-FFF2-40B4-BE49-F238E27FC236}">
                <a16:creationId xmlns:a16="http://schemas.microsoft.com/office/drawing/2014/main" id="{4DC35A1F-3F89-46E8-B9EF-8553E890CB11}"/>
              </a:ext>
            </a:extLst>
          </p:cNvPr>
          <p:cNvSpPr>
            <a:spLocks/>
          </p:cNvSpPr>
          <p:nvPr/>
        </p:nvSpPr>
        <p:spPr bwMode="auto">
          <a:xfrm>
            <a:off x="1980993" y="4861701"/>
            <a:ext cx="1066800" cy="1828800"/>
          </a:xfrm>
          <a:custGeom>
            <a:avLst/>
            <a:gdLst>
              <a:gd name="T0" fmla="*/ 1066800 w 768"/>
              <a:gd name="T1" fmla="*/ 0 h 1248"/>
              <a:gd name="T2" fmla="*/ 733425 w 768"/>
              <a:gd name="T3" fmla="*/ 211015 h 1248"/>
              <a:gd name="T4" fmla="*/ 666750 w 768"/>
              <a:gd name="T5" fmla="*/ 633046 h 1248"/>
              <a:gd name="T6" fmla="*/ 400050 w 768"/>
              <a:gd name="T7" fmla="*/ 773723 h 1248"/>
              <a:gd name="T8" fmla="*/ 333375 w 768"/>
              <a:gd name="T9" fmla="*/ 1125415 h 1248"/>
              <a:gd name="T10" fmla="*/ 466725 w 768"/>
              <a:gd name="T11" fmla="*/ 1406769 h 1248"/>
              <a:gd name="T12" fmla="*/ 0 w 768"/>
              <a:gd name="T13" fmla="*/ 1828800 h 12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1248">
                <a:moveTo>
                  <a:pt x="768" y="0"/>
                </a:moveTo>
                <a:cubicBezTo>
                  <a:pt x="672" y="36"/>
                  <a:pt x="576" y="72"/>
                  <a:pt x="528" y="144"/>
                </a:cubicBezTo>
                <a:cubicBezTo>
                  <a:pt x="480" y="216"/>
                  <a:pt x="520" y="368"/>
                  <a:pt x="480" y="432"/>
                </a:cubicBezTo>
                <a:cubicBezTo>
                  <a:pt x="440" y="496"/>
                  <a:pt x="328" y="472"/>
                  <a:pt x="288" y="528"/>
                </a:cubicBezTo>
                <a:cubicBezTo>
                  <a:pt x="248" y="584"/>
                  <a:pt x="232" y="696"/>
                  <a:pt x="240" y="768"/>
                </a:cubicBezTo>
                <a:cubicBezTo>
                  <a:pt x="248" y="840"/>
                  <a:pt x="376" y="880"/>
                  <a:pt x="336" y="960"/>
                </a:cubicBezTo>
                <a:cubicBezTo>
                  <a:pt x="296" y="1040"/>
                  <a:pt x="148" y="1144"/>
                  <a:pt x="0" y="1248"/>
                </a:cubicBezTo>
              </a:path>
            </a:pathLst>
          </a:custGeom>
          <a:noFill/>
          <a:ln w="9525">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 name="Line 85">
            <a:extLst>
              <a:ext uri="{FF2B5EF4-FFF2-40B4-BE49-F238E27FC236}">
                <a16:creationId xmlns:a16="http://schemas.microsoft.com/office/drawing/2014/main" id="{580DEF88-9DAE-4731-99DA-A65ED4C7CB5A}"/>
              </a:ext>
            </a:extLst>
          </p:cNvPr>
          <p:cNvSpPr>
            <a:spLocks noChangeShapeType="1"/>
          </p:cNvSpPr>
          <p:nvPr/>
        </p:nvSpPr>
        <p:spPr bwMode="auto">
          <a:xfrm>
            <a:off x="1930083" y="6156952"/>
            <a:ext cx="369684" cy="269404"/>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Rectangle 5">
            <a:extLst>
              <a:ext uri="{FF2B5EF4-FFF2-40B4-BE49-F238E27FC236}">
                <a16:creationId xmlns:a16="http://schemas.microsoft.com/office/drawing/2014/main" id="{1C9D9BA7-1294-417D-BA87-04261180B18F}"/>
              </a:ext>
            </a:extLst>
          </p:cNvPr>
          <p:cNvSpPr/>
          <p:nvPr/>
        </p:nvSpPr>
        <p:spPr>
          <a:xfrm>
            <a:off x="-102635" y="3257157"/>
            <a:ext cx="12456365" cy="1183532"/>
          </a:xfrm>
          <a:prstGeom prst="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Rectangle 144">
            <a:extLst>
              <a:ext uri="{FF2B5EF4-FFF2-40B4-BE49-F238E27FC236}">
                <a16:creationId xmlns:a16="http://schemas.microsoft.com/office/drawing/2014/main" id="{8D3C1F9C-1F40-4F27-B59E-83E42A6EB7B3}"/>
              </a:ext>
            </a:extLst>
          </p:cNvPr>
          <p:cNvSpPr/>
          <p:nvPr/>
        </p:nvSpPr>
        <p:spPr>
          <a:xfrm>
            <a:off x="-279917" y="1598084"/>
            <a:ext cx="12717616" cy="1154416"/>
          </a:xfrm>
          <a:prstGeom prst="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0E551D3-336D-49D2-A5FA-A08F53289F2A}"/>
              </a:ext>
            </a:extLst>
          </p:cNvPr>
          <p:cNvSpPr/>
          <p:nvPr/>
        </p:nvSpPr>
        <p:spPr>
          <a:xfrm>
            <a:off x="2152650" y="2057399"/>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91B762AA-E56A-408B-9DEC-DB98E98ECE72}"/>
              </a:ext>
            </a:extLst>
          </p:cNvPr>
          <p:cNvSpPr/>
          <p:nvPr/>
        </p:nvSpPr>
        <p:spPr>
          <a:xfrm>
            <a:off x="4879023" y="209970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2FC5CA59-9A29-4905-B631-758E733545DE}"/>
              </a:ext>
            </a:extLst>
          </p:cNvPr>
          <p:cNvSpPr/>
          <p:nvPr/>
        </p:nvSpPr>
        <p:spPr>
          <a:xfrm>
            <a:off x="8421163" y="2086153"/>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C030B4FD-CD37-4B9F-BDAF-256B8D7DD181}"/>
              </a:ext>
            </a:extLst>
          </p:cNvPr>
          <p:cNvSpPr/>
          <p:nvPr/>
        </p:nvSpPr>
        <p:spPr>
          <a:xfrm>
            <a:off x="2195149" y="3764695"/>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67D1CFA9-01A5-4C1D-9742-0386FBDF55BC}"/>
              </a:ext>
            </a:extLst>
          </p:cNvPr>
          <p:cNvSpPr/>
          <p:nvPr/>
        </p:nvSpPr>
        <p:spPr>
          <a:xfrm>
            <a:off x="4997409" y="3796995"/>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C7317D10-C2C2-4D97-8A5B-1844885C72B2}"/>
              </a:ext>
            </a:extLst>
          </p:cNvPr>
          <p:cNvSpPr/>
          <p:nvPr/>
        </p:nvSpPr>
        <p:spPr>
          <a:xfrm>
            <a:off x="8505825" y="377510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8" name="Picture 6" descr="Nhân Vật Hoạt Hình Vẽ Tay đi Chợ đôi Hình ảnh | Định dạng hình ảnh PSD  611462049| vn.lovepik.com">
            <a:extLst>
              <a:ext uri="{FF2B5EF4-FFF2-40B4-BE49-F238E27FC236}">
                <a16:creationId xmlns:a16="http://schemas.microsoft.com/office/drawing/2014/main" id="{AA6203E1-798D-458C-B7CF-9D3743976F66}"/>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60215" y="-97654"/>
            <a:ext cx="1752600" cy="1922067"/>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4">
            <a:extLst>
              <a:ext uri="{FF2B5EF4-FFF2-40B4-BE49-F238E27FC236}">
                <a16:creationId xmlns:a16="http://schemas.microsoft.com/office/drawing/2014/main" id="{CF646521-A2C1-4F1D-AE2C-F247F41D8D35}"/>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23478" y="3429795"/>
            <a:ext cx="1768932" cy="1425393"/>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14" descr="Con Cá Bé Trước khi câu Đố học - phim hoạt hình cá png tải về - Miễn phí  trong suốt Màu Tím png Tải về.">
            <a:extLst>
              <a:ext uri="{FF2B5EF4-FFF2-40B4-BE49-F238E27FC236}">
                <a16:creationId xmlns:a16="http://schemas.microsoft.com/office/drawing/2014/main" id="{A654C485-1B3D-4732-BB5F-DCA604B2DE18}"/>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0" b="99167" l="10000" r="90000"/>
                    </a14:imgEffect>
                  </a14:imgLayer>
                </a14:imgProps>
              </a:ext>
              <a:ext uri="{28A0092B-C50C-407E-A947-70E740481C1C}">
                <a14:useLocalDpi xmlns:a14="http://schemas.microsoft.com/office/drawing/2010/main" val="0"/>
              </a:ext>
            </a:extLst>
          </a:blip>
          <a:srcRect/>
          <a:stretch>
            <a:fillRect/>
          </a:stretch>
        </p:blipFill>
        <p:spPr bwMode="auto">
          <a:xfrm>
            <a:off x="5071656" y="6059452"/>
            <a:ext cx="1276350" cy="76835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2">
            <a:extLst>
              <a:ext uri="{FF2B5EF4-FFF2-40B4-BE49-F238E27FC236}">
                <a16:creationId xmlns:a16="http://schemas.microsoft.com/office/drawing/2014/main" id="{25F44E21-28A8-4054-8E09-EADDF235A034}"/>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5490" b="89522" l="0" r="100000"/>
                    </a14:imgEffect>
                  </a14:imgLayer>
                </a14:imgProps>
              </a:ext>
              <a:ext uri="{28A0092B-C50C-407E-A947-70E740481C1C}">
                <a14:useLocalDpi xmlns:a14="http://schemas.microsoft.com/office/drawing/2010/main" val="0"/>
              </a:ext>
            </a:extLst>
          </a:blip>
          <a:srcRect/>
          <a:stretch>
            <a:fillRect/>
          </a:stretch>
        </p:blipFill>
        <p:spPr bwMode="auto">
          <a:xfrm>
            <a:off x="5260652" y="1053356"/>
            <a:ext cx="4405130" cy="3434906"/>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a:extLst>
              <a:ext uri="{FF2B5EF4-FFF2-40B4-BE49-F238E27FC236}">
                <a16:creationId xmlns:a16="http://schemas.microsoft.com/office/drawing/2014/main" id="{3E28474E-0684-46E9-937C-55F558399920}"/>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395781" y="502821"/>
            <a:ext cx="1838144" cy="1838144"/>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30" descr="Hình ảnh Phim Hoạt Hình Học Sinh đi Xe đạp, Phim Hoạt Hình đi Xe đạp, Phim Hoạt  Hình Xe đạp, Phim Hoạt Hình đi Xe đạp để Giảm Cân miễn phí">
            <a:extLst>
              <a:ext uri="{FF2B5EF4-FFF2-40B4-BE49-F238E27FC236}">
                <a16:creationId xmlns:a16="http://schemas.microsoft.com/office/drawing/2014/main" id="{E951C311-E5D1-4F26-A2BE-7CBBB1A0AC30}"/>
              </a:ext>
            </a:extLst>
          </p:cNvPr>
          <p:cNvPicPr>
            <a:picLocks noChangeAspect="1" noChangeArrowheads="1"/>
          </p:cNvPicPr>
          <p:nvPr/>
        </p:nvPicPr>
        <p:blipFill>
          <a:blip r:embed="rId16" cstate="hqprint">
            <a:extLst>
              <a:ext uri="{BEBA8EAE-BF5A-486C-A8C5-ECC9F3942E4B}">
                <a14:imgProps xmlns:a14="http://schemas.microsoft.com/office/drawing/2010/main">
                  <a14:imgLayer r:embed="rId17">
                    <a14:imgEffect>
                      <a14:backgroundRemoval t="9167" b="84000" l="10000" r="90000"/>
                    </a14:imgEffect>
                  </a14:imgLayer>
                </a14:imgProps>
              </a:ext>
              <a:ext uri="{28A0092B-C50C-407E-A947-70E740481C1C}">
                <a14:useLocalDpi xmlns:a14="http://schemas.microsoft.com/office/drawing/2010/main" val="0"/>
              </a:ext>
            </a:extLst>
          </a:blip>
          <a:srcRect/>
          <a:stretch>
            <a:fillRect/>
          </a:stretch>
        </p:blipFill>
        <p:spPr bwMode="auto">
          <a:xfrm>
            <a:off x="5961224" y="2838463"/>
            <a:ext cx="1777647" cy="1799426"/>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2">
            <a:extLst>
              <a:ext uri="{FF2B5EF4-FFF2-40B4-BE49-F238E27FC236}">
                <a16:creationId xmlns:a16="http://schemas.microsoft.com/office/drawing/2014/main" id="{5CDA2DEF-108A-415B-929E-9C7BF0789A8A}"/>
              </a:ext>
            </a:extLst>
          </p:cNvPr>
          <p:cNvPicPr>
            <a:picLocks noChangeAspect="1" noChangeArrowheads="1"/>
          </p:cNvPicPr>
          <p:nvPr/>
        </p:nvPicPr>
        <p:blipFill>
          <a:blip r:embed="rId18" cstate="hqprint">
            <a:extLst>
              <a:ext uri="{BEBA8EAE-BF5A-486C-A8C5-ECC9F3942E4B}">
                <a14:imgProps xmlns:a14="http://schemas.microsoft.com/office/drawing/2010/main">
                  <a14:imgLayer r:embed="rId19">
                    <a14:imgEffect>
                      <a14:backgroundRemoval t="7333" b="96750" l="10000" r="90000"/>
                    </a14:imgEffect>
                  </a14:imgLayer>
                </a14:imgProps>
              </a:ext>
              <a:ext uri="{28A0092B-C50C-407E-A947-70E740481C1C}">
                <a14:useLocalDpi xmlns:a14="http://schemas.microsoft.com/office/drawing/2010/main" val="0"/>
              </a:ext>
            </a:extLst>
          </a:blip>
          <a:srcRect/>
          <a:stretch>
            <a:fillRect/>
          </a:stretch>
        </p:blipFill>
        <p:spPr bwMode="auto">
          <a:xfrm>
            <a:off x="9368644" y="-69016"/>
            <a:ext cx="1249586" cy="17692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72858E3-04CD-4833-BAAB-B7F8BADFFEA6}"/>
              </a:ext>
            </a:extLst>
          </p:cNvPr>
          <p:cNvSpPr txBox="1"/>
          <p:nvPr/>
        </p:nvSpPr>
        <p:spPr>
          <a:xfrm>
            <a:off x="80728" y="1470684"/>
            <a:ext cx="5434397" cy="1200329"/>
          </a:xfrm>
          <a:prstGeom prst="rect">
            <a:avLst/>
          </a:prstGeom>
          <a:noFill/>
        </p:spPr>
        <p:txBody>
          <a:bodyPr wrap="square" rtlCol="0">
            <a:spAutoFit/>
          </a:bodyPr>
          <a:lstStyle/>
          <a:p>
            <a:r>
              <a:rPr lang="vi-VN" sz="3600" b="1" i="0" dirty="0">
                <a:solidFill>
                  <a:srgbClr val="002060"/>
                </a:solidFill>
                <a:effectLst/>
                <a:latin typeface="Times New Roman" panose="02020603050405020304" pitchFamily="18" charset="0"/>
                <a:cs typeface="Times New Roman" panose="02020603050405020304" pitchFamily="18" charset="0"/>
              </a:rPr>
              <a:t>Cùng cười hớn hở</a:t>
            </a:r>
            <a:br>
              <a:rPr lang="vi-VN" sz="3600" b="1" i="0" dirty="0">
                <a:solidFill>
                  <a:srgbClr val="002060"/>
                </a:solidFill>
                <a:effectLst/>
                <a:latin typeface="Times New Roman" panose="02020603050405020304" pitchFamily="18" charset="0"/>
                <a:cs typeface="Times New Roman" panose="02020603050405020304" pitchFamily="18" charset="0"/>
              </a:rPr>
            </a:br>
            <a:r>
              <a:rPr lang="vi-VN" sz="3600" b="1" i="0" dirty="0">
                <a:solidFill>
                  <a:srgbClr val="002060"/>
                </a:solidFill>
                <a:effectLst/>
                <a:latin typeface="Times New Roman" panose="02020603050405020304" pitchFamily="18" charset="0"/>
                <a:cs typeface="Times New Roman" panose="02020603050405020304" pitchFamily="18" charset="0"/>
              </a:rPr>
              <a:t>Nhìn chiếc cầu dài</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107" name="Line 50">
            <a:extLst>
              <a:ext uri="{FF2B5EF4-FFF2-40B4-BE49-F238E27FC236}">
                <a16:creationId xmlns:a16="http://schemas.microsoft.com/office/drawing/2014/main" id="{2980D4B1-DBB9-4907-B68C-6F459E49EECA}"/>
              </a:ext>
            </a:extLst>
          </p:cNvPr>
          <p:cNvSpPr>
            <a:spLocks noChangeShapeType="1"/>
          </p:cNvSpPr>
          <p:nvPr/>
        </p:nvSpPr>
        <p:spPr bwMode="auto">
          <a:xfrm flipH="1">
            <a:off x="1307815" y="2841673"/>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 name="Line 50">
            <a:extLst>
              <a:ext uri="{FF2B5EF4-FFF2-40B4-BE49-F238E27FC236}">
                <a16:creationId xmlns:a16="http://schemas.microsoft.com/office/drawing/2014/main" id="{6B7D2102-A258-4D5B-8BAB-86754AA908C0}"/>
              </a:ext>
            </a:extLst>
          </p:cNvPr>
          <p:cNvSpPr>
            <a:spLocks noChangeShapeType="1"/>
          </p:cNvSpPr>
          <p:nvPr/>
        </p:nvSpPr>
        <p:spPr bwMode="auto">
          <a:xfrm flipH="1">
            <a:off x="863030" y="2835297"/>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 name="Line 50">
            <a:extLst>
              <a:ext uri="{FF2B5EF4-FFF2-40B4-BE49-F238E27FC236}">
                <a16:creationId xmlns:a16="http://schemas.microsoft.com/office/drawing/2014/main" id="{B121410F-E365-476C-AF8F-81C5B10B2537}"/>
              </a:ext>
            </a:extLst>
          </p:cNvPr>
          <p:cNvSpPr>
            <a:spLocks noChangeShapeType="1"/>
          </p:cNvSpPr>
          <p:nvPr/>
        </p:nvSpPr>
        <p:spPr bwMode="auto">
          <a:xfrm flipH="1">
            <a:off x="436544"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 name="Line 50">
            <a:extLst>
              <a:ext uri="{FF2B5EF4-FFF2-40B4-BE49-F238E27FC236}">
                <a16:creationId xmlns:a16="http://schemas.microsoft.com/office/drawing/2014/main" id="{501C4DBE-263E-422E-B336-2F36A843EC4A}"/>
              </a:ext>
            </a:extLst>
          </p:cNvPr>
          <p:cNvSpPr>
            <a:spLocks noChangeShapeType="1"/>
          </p:cNvSpPr>
          <p:nvPr/>
        </p:nvSpPr>
        <p:spPr bwMode="auto">
          <a:xfrm flipH="1">
            <a:off x="29975" y="2859397"/>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 name="Line 50">
            <a:extLst>
              <a:ext uri="{FF2B5EF4-FFF2-40B4-BE49-F238E27FC236}">
                <a16:creationId xmlns:a16="http://schemas.microsoft.com/office/drawing/2014/main" id="{29986487-E8AA-4C19-BDB5-5BFB616FC775}"/>
              </a:ext>
            </a:extLst>
          </p:cNvPr>
          <p:cNvSpPr>
            <a:spLocks noChangeShapeType="1"/>
          </p:cNvSpPr>
          <p:nvPr/>
        </p:nvSpPr>
        <p:spPr bwMode="auto">
          <a:xfrm flipH="1">
            <a:off x="10807985" y="282643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 name="Line 50">
            <a:extLst>
              <a:ext uri="{FF2B5EF4-FFF2-40B4-BE49-F238E27FC236}">
                <a16:creationId xmlns:a16="http://schemas.microsoft.com/office/drawing/2014/main" id="{BC39A5B2-A1F3-4505-93AD-AF8331BA114A}"/>
              </a:ext>
            </a:extLst>
          </p:cNvPr>
          <p:cNvSpPr>
            <a:spLocks noChangeShapeType="1"/>
          </p:cNvSpPr>
          <p:nvPr/>
        </p:nvSpPr>
        <p:spPr bwMode="auto">
          <a:xfrm flipH="1">
            <a:off x="11690303"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 name="Line 50">
            <a:extLst>
              <a:ext uri="{FF2B5EF4-FFF2-40B4-BE49-F238E27FC236}">
                <a16:creationId xmlns:a16="http://schemas.microsoft.com/office/drawing/2014/main" id="{95D00C70-F3BA-4BC6-823E-E9B3DB7EBADA}"/>
              </a:ext>
            </a:extLst>
          </p:cNvPr>
          <p:cNvSpPr>
            <a:spLocks noChangeShapeType="1"/>
          </p:cNvSpPr>
          <p:nvPr/>
        </p:nvSpPr>
        <p:spPr bwMode="auto">
          <a:xfrm flipH="1">
            <a:off x="11247707" y="280513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 name="Line 50">
            <a:extLst>
              <a:ext uri="{FF2B5EF4-FFF2-40B4-BE49-F238E27FC236}">
                <a16:creationId xmlns:a16="http://schemas.microsoft.com/office/drawing/2014/main" id="{0F30ADF7-9BFB-45AF-8952-B05AA791C756}"/>
              </a:ext>
            </a:extLst>
          </p:cNvPr>
          <p:cNvSpPr>
            <a:spLocks noChangeShapeType="1"/>
          </p:cNvSpPr>
          <p:nvPr/>
        </p:nvSpPr>
        <p:spPr bwMode="auto">
          <a:xfrm flipH="1">
            <a:off x="12093246" y="2811655"/>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 name="Line 17">
            <a:extLst>
              <a:ext uri="{FF2B5EF4-FFF2-40B4-BE49-F238E27FC236}">
                <a16:creationId xmlns:a16="http://schemas.microsoft.com/office/drawing/2014/main" id="{D5A68767-B33E-4C63-9FCE-61031D9440F7}"/>
              </a:ext>
            </a:extLst>
          </p:cNvPr>
          <p:cNvSpPr>
            <a:spLocks noChangeShapeType="1"/>
          </p:cNvSpPr>
          <p:nvPr/>
        </p:nvSpPr>
        <p:spPr bwMode="auto">
          <a:xfrm>
            <a:off x="1263170" y="702906"/>
            <a:ext cx="8204" cy="51159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2" name="Line 17">
            <a:extLst>
              <a:ext uri="{FF2B5EF4-FFF2-40B4-BE49-F238E27FC236}">
                <a16:creationId xmlns:a16="http://schemas.microsoft.com/office/drawing/2014/main" id="{A9EF81BA-BB39-4D23-961F-089575290855}"/>
              </a:ext>
            </a:extLst>
          </p:cNvPr>
          <p:cNvSpPr>
            <a:spLocks noChangeShapeType="1"/>
          </p:cNvSpPr>
          <p:nvPr/>
        </p:nvSpPr>
        <p:spPr bwMode="auto">
          <a:xfrm>
            <a:off x="721567" y="702906"/>
            <a:ext cx="8204" cy="51159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 name="Line 17">
            <a:extLst>
              <a:ext uri="{FF2B5EF4-FFF2-40B4-BE49-F238E27FC236}">
                <a16:creationId xmlns:a16="http://schemas.microsoft.com/office/drawing/2014/main" id="{A3F78E84-E841-4C82-9302-1034A92F4CFE}"/>
              </a:ext>
            </a:extLst>
          </p:cNvPr>
          <p:cNvSpPr>
            <a:spLocks noChangeShapeType="1"/>
          </p:cNvSpPr>
          <p:nvPr/>
        </p:nvSpPr>
        <p:spPr bwMode="auto">
          <a:xfrm>
            <a:off x="138445" y="716201"/>
            <a:ext cx="8204" cy="51159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 name="Line 17">
            <a:extLst>
              <a:ext uri="{FF2B5EF4-FFF2-40B4-BE49-F238E27FC236}">
                <a16:creationId xmlns:a16="http://schemas.microsoft.com/office/drawing/2014/main" id="{E6E677E4-A892-4D12-8FB8-40F1699E239A}"/>
              </a:ext>
            </a:extLst>
          </p:cNvPr>
          <p:cNvSpPr>
            <a:spLocks noChangeShapeType="1"/>
          </p:cNvSpPr>
          <p:nvPr/>
        </p:nvSpPr>
        <p:spPr bwMode="auto">
          <a:xfrm>
            <a:off x="10804627" y="708388"/>
            <a:ext cx="8204" cy="51159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 name="Line 17">
            <a:extLst>
              <a:ext uri="{FF2B5EF4-FFF2-40B4-BE49-F238E27FC236}">
                <a16:creationId xmlns:a16="http://schemas.microsoft.com/office/drawing/2014/main" id="{831649F1-5E0F-499A-9517-0345F83E147A}"/>
              </a:ext>
            </a:extLst>
          </p:cNvPr>
          <p:cNvSpPr>
            <a:spLocks noChangeShapeType="1"/>
          </p:cNvSpPr>
          <p:nvPr/>
        </p:nvSpPr>
        <p:spPr bwMode="auto">
          <a:xfrm>
            <a:off x="11376374" y="702906"/>
            <a:ext cx="8204" cy="51159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 name="Line 17">
            <a:extLst>
              <a:ext uri="{FF2B5EF4-FFF2-40B4-BE49-F238E27FC236}">
                <a16:creationId xmlns:a16="http://schemas.microsoft.com/office/drawing/2014/main" id="{8FAE0EFE-65D3-4298-8AE7-EB6341553652}"/>
              </a:ext>
            </a:extLst>
          </p:cNvPr>
          <p:cNvSpPr>
            <a:spLocks noChangeShapeType="1"/>
          </p:cNvSpPr>
          <p:nvPr/>
        </p:nvSpPr>
        <p:spPr bwMode="auto">
          <a:xfrm>
            <a:off x="11955865" y="716200"/>
            <a:ext cx="8204" cy="51159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 name="Rectangle 143">
            <a:extLst>
              <a:ext uri="{FF2B5EF4-FFF2-40B4-BE49-F238E27FC236}">
                <a16:creationId xmlns:a16="http://schemas.microsoft.com/office/drawing/2014/main" id="{C3AD73F6-2B46-48B2-84AF-C7FECAF2408E}"/>
              </a:ext>
            </a:extLst>
          </p:cNvPr>
          <p:cNvSpPr/>
          <p:nvPr/>
        </p:nvSpPr>
        <p:spPr>
          <a:xfrm>
            <a:off x="11448878" y="2104897"/>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A0B2DC61-3D0E-4E14-9274-BCE1C754E30F}"/>
              </a:ext>
            </a:extLst>
          </p:cNvPr>
          <p:cNvSpPr/>
          <p:nvPr/>
        </p:nvSpPr>
        <p:spPr>
          <a:xfrm>
            <a:off x="-713981" y="3750688"/>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43C8105D-4AAB-489D-A4C7-F923622E0501}"/>
              </a:ext>
            </a:extLst>
          </p:cNvPr>
          <p:cNvSpPr/>
          <p:nvPr/>
        </p:nvSpPr>
        <p:spPr>
          <a:xfrm>
            <a:off x="-1056646" y="2060509"/>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00FF1F1B-88B7-41AC-803E-4BBB83487281}"/>
              </a:ext>
            </a:extLst>
          </p:cNvPr>
          <p:cNvSpPr/>
          <p:nvPr/>
        </p:nvSpPr>
        <p:spPr>
          <a:xfrm>
            <a:off x="2180520" y="3763660"/>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CFAC67CD-49F8-44B3-BFD6-D71C9677FAA7}"/>
              </a:ext>
            </a:extLst>
          </p:cNvPr>
          <p:cNvSpPr/>
          <p:nvPr/>
        </p:nvSpPr>
        <p:spPr>
          <a:xfrm>
            <a:off x="11429000" y="377510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Line 58">
            <a:extLst>
              <a:ext uri="{FF2B5EF4-FFF2-40B4-BE49-F238E27FC236}">
                <a16:creationId xmlns:a16="http://schemas.microsoft.com/office/drawing/2014/main" id="{AA8E4E0A-6094-4050-BC7B-F0B7A51F6DED}"/>
              </a:ext>
            </a:extLst>
          </p:cNvPr>
          <p:cNvSpPr>
            <a:spLocks noChangeShapeType="1"/>
          </p:cNvSpPr>
          <p:nvPr/>
        </p:nvSpPr>
        <p:spPr bwMode="auto">
          <a:xfrm>
            <a:off x="1382460" y="4431016"/>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 name="Line 58">
            <a:extLst>
              <a:ext uri="{FF2B5EF4-FFF2-40B4-BE49-F238E27FC236}">
                <a16:creationId xmlns:a16="http://schemas.microsoft.com/office/drawing/2014/main" id="{DD3B5F09-EA53-4C07-9026-E87B9FC7A7A5}"/>
              </a:ext>
            </a:extLst>
          </p:cNvPr>
          <p:cNvSpPr>
            <a:spLocks noChangeShapeType="1"/>
          </p:cNvSpPr>
          <p:nvPr/>
        </p:nvSpPr>
        <p:spPr bwMode="auto">
          <a:xfrm flipH="1">
            <a:off x="1007713" y="4431016"/>
            <a:ext cx="7717" cy="290274"/>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7" name="Line 58">
            <a:extLst>
              <a:ext uri="{FF2B5EF4-FFF2-40B4-BE49-F238E27FC236}">
                <a16:creationId xmlns:a16="http://schemas.microsoft.com/office/drawing/2014/main" id="{11D4E8ED-A3DE-42AE-AACD-378552A68289}"/>
              </a:ext>
            </a:extLst>
          </p:cNvPr>
          <p:cNvSpPr>
            <a:spLocks noChangeShapeType="1"/>
          </p:cNvSpPr>
          <p:nvPr/>
        </p:nvSpPr>
        <p:spPr bwMode="auto">
          <a:xfrm>
            <a:off x="588943" y="4440689"/>
            <a:ext cx="8207" cy="28060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 name="Line 58">
            <a:extLst>
              <a:ext uri="{FF2B5EF4-FFF2-40B4-BE49-F238E27FC236}">
                <a16:creationId xmlns:a16="http://schemas.microsoft.com/office/drawing/2014/main" id="{FBD15D15-2C13-4707-AE8D-637F8A358DAD}"/>
              </a:ext>
            </a:extLst>
          </p:cNvPr>
          <p:cNvSpPr>
            <a:spLocks noChangeShapeType="1"/>
          </p:cNvSpPr>
          <p:nvPr/>
        </p:nvSpPr>
        <p:spPr bwMode="auto">
          <a:xfrm>
            <a:off x="174211" y="4443798"/>
            <a:ext cx="16108" cy="27749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0" name="Line 58">
            <a:extLst>
              <a:ext uri="{FF2B5EF4-FFF2-40B4-BE49-F238E27FC236}">
                <a16:creationId xmlns:a16="http://schemas.microsoft.com/office/drawing/2014/main" id="{AA44EADA-808B-422E-A727-8C0C564AA6E0}"/>
              </a:ext>
            </a:extLst>
          </p:cNvPr>
          <p:cNvSpPr>
            <a:spLocks noChangeShapeType="1"/>
          </p:cNvSpPr>
          <p:nvPr/>
        </p:nvSpPr>
        <p:spPr bwMode="auto">
          <a:xfrm>
            <a:off x="10960385" y="4431016"/>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2" name="Line 58">
            <a:extLst>
              <a:ext uri="{FF2B5EF4-FFF2-40B4-BE49-F238E27FC236}">
                <a16:creationId xmlns:a16="http://schemas.microsoft.com/office/drawing/2014/main" id="{DCC2CBF9-8814-4008-AA4B-4289A9E4C8BB}"/>
              </a:ext>
            </a:extLst>
          </p:cNvPr>
          <p:cNvSpPr>
            <a:spLocks noChangeShapeType="1"/>
          </p:cNvSpPr>
          <p:nvPr/>
        </p:nvSpPr>
        <p:spPr bwMode="auto">
          <a:xfrm flipH="1">
            <a:off x="11405170" y="4440689"/>
            <a:ext cx="5845" cy="292017"/>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 name="Line 58">
            <a:extLst>
              <a:ext uri="{FF2B5EF4-FFF2-40B4-BE49-F238E27FC236}">
                <a16:creationId xmlns:a16="http://schemas.microsoft.com/office/drawing/2014/main" id="{A09A8E57-273A-4FAE-A919-930DF76EEB48}"/>
              </a:ext>
            </a:extLst>
          </p:cNvPr>
          <p:cNvSpPr>
            <a:spLocks noChangeShapeType="1"/>
          </p:cNvSpPr>
          <p:nvPr/>
        </p:nvSpPr>
        <p:spPr bwMode="auto">
          <a:xfrm>
            <a:off x="12163998" y="4427906"/>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 name="Line 58">
            <a:extLst>
              <a:ext uri="{FF2B5EF4-FFF2-40B4-BE49-F238E27FC236}">
                <a16:creationId xmlns:a16="http://schemas.microsoft.com/office/drawing/2014/main" id="{B00E36E6-0216-4A90-88CC-7D29450A9A92}"/>
              </a:ext>
            </a:extLst>
          </p:cNvPr>
          <p:cNvSpPr>
            <a:spLocks noChangeShapeType="1"/>
          </p:cNvSpPr>
          <p:nvPr/>
        </p:nvSpPr>
        <p:spPr bwMode="auto">
          <a:xfrm>
            <a:off x="11799160" y="4431016"/>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651430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B3776-DCC8-460A-8000-E6957D7037C2}"/>
              </a:ext>
            </a:extLst>
          </p:cNvPr>
          <p:cNvSpPr>
            <a:spLocks noGrp="1"/>
          </p:cNvSpPr>
          <p:nvPr>
            <p:ph type="title"/>
          </p:nvPr>
        </p:nvSpPr>
        <p:spPr/>
        <p:txBody>
          <a:bodyPr/>
          <a:lstStyle/>
          <a:p>
            <a:endParaRPr lang="en-US"/>
          </a:p>
        </p:txBody>
      </p:sp>
      <p:pic>
        <p:nvPicPr>
          <p:cNvPr id="5124" name="Picture 4" descr="phan-tich-ai-da-dat-ten-cho-dong-song2">
            <a:extLst>
              <a:ext uri="{FF2B5EF4-FFF2-40B4-BE49-F238E27FC236}">
                <a16:creationId xmlns:a16="http://schemas.microsoft.com/office/drawing/2014/main" id="{5AFF11CD-3121-4218-8593-C15B644F63B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5D0860A-04AA-4FC7-8E46-7950FA28B0C3}"/>
              </a:ext>
            </a:extLst>
          </p:cNvPr>
          <p:cNvSpPr/>
          <p:nvPr/>
        </p:nvSpPr>
        <p:spPr>
          <a:xfrm>
            <a:off x="771768" y="4228099"/>
            <a:ext cx="9148088" cy="1754326"/>
          </a:xfrm>
          <a:prstGeom prst="rect">
            <a:avLst/>
          </a:prstGeom>
          <a:noFill/>
        </p:spPr>
        <p:txBody>
          <a:bodyPr wrap="square" lIns="91440" tIns="45720" rIns="91440" bIns="45720">
            <a:spAutoFit/>
          </a:bodyPr>
          <a:lstStyle/>
          <a:p>
            <a:pPr algn="ctr"/>
            <a:r>
              <a:rPr lang="en-US" sz="5400" b="1" cap="none" spc="0" dirty="0">
                <a:ln w="13462">
                  <a:solidFill>
                    <a:schemeClr val="bg1"/>
                  </a:solidFill>
                  <a:prstDash val="solid"/>
                </a:ln>
                <a:solidFill>
                  <a:srgbClr val="FFFF00"/>
                </a:solidFill>
                <a:effectLst>
                  <a:outerShdw dist="38100" dir="2700000" algn="bl" rotWithShape="0">
                    <a:schemeClr val="accent5"/>
                  </a:outerShdw>
                </a:effectLst>
              </a:rPr>
              <a:t>Khi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nhìn</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chiếc</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cầu</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dài</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mọi</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người</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đã</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khen</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ngợi</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ai?</a:t>
            </a:r>
          </a:p>
        </p:txBody>
      </p:sp>
    </p:spTree>
    <p:extLst>
      <p:ext uri="{BB962C8B-B14F-4D97-AF65-F5344CB8AC3E}">
        <p14:creationId xmlns:p14="http://schemas.microsoft.com/office/powerpoint/2010/main" val="72559125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BF1C9D-B3D9-419E-98B5-876F101CD8C7}"/>
              </a:ext>
            </a:extLst>
          </p:cNvPr>
          <p:cNvSpPr/>
          <p:nvPr/>
        </p:nvSpPr>
        <p:spPr>
          <a:xfrm>
            <a:off x="0" y="0"/>
            <a:ext cx="12192000" cy="685799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419080D-0993-48AF-913D-B07A43039013}"/>
              </a:ext>
            </a:extLst>
          </p:cNvPr>
          <p:cNvSpPr txBox="1"/>
          <p:nvPr/>
        </p:nvSpPr>
        <p:spPr>
          <a:xfrm>
            <a:off x="5074202" y="2132553"/>
            <a:ext cx="6596742" cy="2400657"/>
          </a:xfrm>
          <a:prstGeom prst="rect">
            <a:avLst/>
          </a:prstGeom>
          <a:noFill/>
        </p:spPr>
        <p:txBody>
          <a:bodyPr wrap="square" rtlCol="0">
            <a:spAutoFit/>
          </a:bodyPr>
          <a:lstStyle/>
          <a:p>
            <a:pPr algn="ctr"/>
            <a:r>
              <a:rPr lang="vi-VN" sz="4800" b="1" i="0" dirty="0">
                <a:solidFill>
                  <a:srgbClr val="FF0000"/>
                </a:solidFill>
                <a:effectLst/>
                <a:latin typeface="Times New Roman" panose="02020603050405020304" pitchFamily="18" charset="0"/>
                <a:cs typeface="Times New Roman" panose="02020603050405020304" pitchFamily="18" charset="0"/>
              </a:rPr>
              <a:t>Tấm tắc khen tài</a:t>
            </a:r>
            <a:br>
              <a:rPr lang="vi-VN" sz="4800" b="1" i="0" dirty="0">
                <a:solidFill>
                  <a:srgbClr val="FF0000"/>
                </a:solidFill>
                <a:effectLst/>
                <a:latin typeface="Times New Roman" panose="02020603050405020304" pitchFamily="18" charset="0"/>
                <a:cs typeface="Times New Roman" panose="02020603050405020304" pitchFamily="18" charset="0"/>
              </a:rPr>
            </a:br>
            <a:r>
              <a:rPr lang="vi-VN" sz="4800" b="1" i="0" dirty="0">
                <a:solidFill>
                  <a:srgbClr val="FF0000"/>
                </a:solidFill>
                <a:effectLst/>
                <a:latin typeface="Times New Roman" panose="02020603050405020304" pitchFamily="18" charset="0"/>
                <a:cs typeface="Times New Roman" panose="02020603050405020304" pitchFamily="18" charset="0"/>
              </a:rPr>
              <a:t>Công nhân xây </a:t>
            </a:r>
            <a:r>
              <a:rPr lang="vi-VN" sz="4800" b="1" i="0" dirty="0" err="1">
                <a:solidFill>
                  <a:srgbClr val="FF0000"/>
                </a:solidFill>
                <a:effectLst/>
                <a:latin typeface="Times New Roman" panose="02020603050405020304" pitchFamily="18" charset="0"/>
                <a:cs typeface="Times New Roman" panose="02020603050405020304" pitchFamily="18" charset="0"/>
              </a:rPr>
              <a:t>dựng</a:t>
            </a:r>
            <a:endParaRPr lang="vi-VN" sz="4800" b="1" i="0" dirty="0">
              <a:solidFill>
                <a:srgbClr val="FF0000"/>
              </a:solidFill>
              <a:effectLst/>
              <a:latin typeface="Times New Roman" panose="02020603050405020304" pitchFamily="18" charset="0"/>
              <a:cs typeface="Times New Roman" panose="02020603050405020304" pitchFamily="18" charset="0"/>
            </a:endParaRPr>
          </a:p>
          <a:p>
            <a:endParaRPr lang="en-US" sz="5400" dirty="0">
              <a:solidFill>
                <a:srgbClr val="FF0000"/>
              </a:solidFill>
              <a:latin typeface="Times New Roman" panose="02020603050405020304" pitchFamily="18" charset="0"/>
              <a:cs typeface="Times New Roman" panose="02020603050405020304" pitchFamily="18" charset="0"/>
            </a:endParaRPr>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2409" y="221530"/>
            <a:ext cx="4250737" cy="6382340"/>
          </a:xfrm>
        </p:spPr>
      </p:pic>
    </p:spTree>
    <p:extLst>
      <p:ext uri="{BB962C8B-B14F-4D97-AF65-F5344CB8AC3E}">
        <p14:creationId xmlns:p14="http://schemas.microsoft.com/office/powerpoint/2010/main" val="423680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41EA72-0D66-4DEC-8465-D7A328612DEE}"/>
              </a:ext>
            </a:extLst>
          </p:cNvPr>
          <p:cNvSpPr txBox="1"/>
          <p:nvPr/>
        </p:nvSpPr>
        <p:spPr>
          <a:xfrm>
            <a:off x="1587461" y="2118383"/>
            <a:ext cx="8824686" cy="1938992"/>
          </a:xfrm>
          <a:prstGeom prst="rect">
            <a:avLst/>
          </a:prstGeom>
          <a:noFill/>
        </p:spPr>
        <p:txBody>
          <a:bodyPr wrap="square" rtlCol="0">
            <a:spAutoFit/>
          </a:bodyPr>
          <a:lstStyle/>
          <a:p>
            <a:pPr algn="ctr"/>
            <a:r>
              <a:rPr lang="en-US" sz="6000" b="1">
                <a:solidFill>
                  <a:srgbClr val="C00000"/>
                </a:solidFill>
                <a:latin typeface="Times New Roman" panose="02020603050405020304" pitchFamily="18" charset="0"/>
                <a:cs typeface="Times New Roman" panose="02020603050405020304" pitchFamily="18" charset="0"/>
              </a:rPr>
              <a:t>Hoạt động 3:</a:t>
            </a:r>
          </a:p>
          <a:p>
            <a:pPr algn="ctr"/>
            <a:r>
              <a:rPr lang="en-US" sz="6000" b="1">
                <a:solidFill>
                  <a:srgbClr val="C00000"/>
                </a:solidFill>
                <a:latin typeface="Times New Roman" panose="02020603050405020304" pitchFamily="18" charset="0"/>
                <a:cs typeface="Times New Roman" panose="02020603050405020304" pitchFamily="18" charset="0"/>
              </a:rPr>
              <a:t>Cháu đọc thơ</a:t>
            </a:r>
            <a:endParaRPr lang="en-SG" sz="6000" b="1" dirty="0">
              <a:solidFill>
                <a:srgbClr val="C00000"/>
              </a:solidFill>
              <a:latin typeface=".VnAvant" panose="020B7200000000000000"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6D694D83-9730-4DDC-A9F2-EA20B69A3236}"/>
              </a:ext>
            </a:extLst>
          </p:cNvPr>
          <p:cNvSpPr txBox="1">
            <a:spLocks/>
          </p:cNvSpPr>
          <p:nvPr/>
        </p:nvSpPr>
        <p:spPr>
          <a:xfrm>
            <a:off x="838200" y="3621818"/>
            <a:ext cx="10515600" cy="1325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SG" sz="8800" b="1" dirty="0">
              <a:solidFill>
                <a:srgbClr val="FF0000"/>
              </a:solidFill>
              <a:latin typeface=".VnAvant" panose="020B7200000000000000" pitchFamily="34" charset="0"/>
            </a:endParaRPr>
          </a:p>
        </p:txBody>
      </p:sp>
      <p:sp>
        <p:nvSpPr>
          <p:cNvPr id="6" name="Arrow: Chevron 5">
            <a:extLst>
              <a:ext uri="{FF2B5EF4-FFF2-40B4-BE49-F238E27FC236}">
                <a16:creationId xmlns:a16="http://schemas.microsoft.com/office/drawing/2014/main" id="{3D17BB72-8B61-4DA5-9804-8EFE520FB116}"/>
              </a:ext>
            </a:extLst>
          </p:cNvPr>
          <p:cNvSpPr/>
          <p:nvPr/>
        </p:nvSpPr>
        <p:spPr>
          <a:xfrm rot="327592">
            <a:off x="11620500" y="-2409826"/>
            <a:ext cx="5181600" cy="11677650"/>
          </a:xfrm>
          <a:prstGeom prst="chevron">
            <a:avLst/>
          </a:prstGeom>
          <a:solidFill>
            <a:srgbClr val="FC1C1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Chevron 6">
            <a:extLst>
              <a:ext uri="{FF2B5EF4-FFF2-40B4-BE49-F238E27FC236}">
                <a16:creationId xmlns:a16="http://schemas.microsoft.com/office/drawing/2014/main" id="{2EFBC51C-CF67-4123-82E7-8B9D996A000D}"/>
              </a:ext>
            </a:extLst>
          </p:cNvPr>
          <p:cNvSpPr/>
          <p:nvPr/>
        </p:nvSpPr>
        <p:spPr>
          <a:xfrm rot="327592">
            <a:off x="11620496" y="-2409827"/>
            <a:ext cx="5181600" cy="11677650"/>
          </a:xfrm>
          <a:prstGeom prst="chevron">
            <a:avLst/>
          </a:prstGeom>
          <a:solidFill>
            <a:schemeClr val="accent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Chevron 7">
            <a:extLst>
              <a:ext uri="{FF2B5EF4-FFF2-40B4-BE49-F238E27FC236}">
                <a16:creationId xmlns:a16="http://schemas.microsoft.com/office/drawing/2014/main" id="{080D0043-3AC0-4976-B339-E94FB92E54E3}"/>
              </a:ext>
            </a:extLst>
          </p:cNvPr>
          <p:cNvSpPr/>
          <p:nvPr/>
        </p:nvSpPr>
        <p:spPr>
          <a:xfrm rot="327592">
            <a:off x="11620500" y="-2409827"/>
            <a:ext cx="5181600" cy="11677650"/>
          </a:xfrm>
          <a:prstGeom prst="chevron">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Chevron 8">
            <a:extLst>
              <a:ext uri="{FF2B5EF4-FFF2-40B4-BE49-F238E27FC236}">
                <a16:creationId xmlns:a16="http://schemas.microsoft.com/office/drawing/2014/main" id="{73ADE438-72B5-4F63-92A0-D7753C8993B0}"/>
              </a:ext>
            </a:extLst>
          </p:cNvPr>
          <p:cNvSpPr/>
          <p:nvPr/>
        </p:nvSpPr>
        <p:spPr>
          <a:xfrm rot="327592">
            <a:off x="11620497" y="-2409827"/>
            <a:ext cx="5181600" cy="11677650"/>
          </a:xfrm>
          <a:prstGeom prst="chevron">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Chevron 9">
            <a:extLst>
              <a:ext uri="{FF2B5EF4-FFF2-40B4-BE49-F238E27FC236}">
                <a16:creationId xmlns:a16="http://schemas.microsoft.com/office/drawing/2014/main" id="{7F894300-F9C7-4AB1-B9BE-F5DBEC7B5AB0}"/>
              </a:ext>
            </a:extLst>
          </p:cNvPr>
          <p:cNvSpPr/>
          <p:nvPr/>
        </p:nvSpPr>
        <p:spPr>
          <a:xfrm rot="327592">
            <a:off x="11620499" y="-2409826"/>
            <a:ext cx="5181600" cy="11677650"/>
          </a:xfrm>
          <a:prstGeom prst="chevron">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Chevron 10">
            <a:extLst>
              <a:ext uri="{FF2B5EF4-FFF2-40B4-BE49-F238E27FC236}">
                <a16:creationId xmlns:a16="http://schemas.microsoft.com/office/drawing/2014/main" id="{561E4FC4-60F7-44EE-AEB4-A4254EEDC960}"/>
              </a:ext>
            </a:extLst>
          </p:cNvPr>
          <p:cNvSpPr/>
          <p:nvPr/>
        </p:nvSpPr>
        <p:spPr>
          <a:xfrm rot="327592">
            <a:off x="11620497" y="-2409828"/>
            <a:ext cx="5181600" cy="11677650"/>
          </a:xfrm>
          <a:prstGeom prst="chevron">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1175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2" presetClass="entr" presetSubtype="4" fill="hold" grpId="0" nodeType="withEffect" nodePh="1">
                                  <p:stCondLst>
                                    <p:cond delay="0"/>
                                  </p:stCondLst>
                                  <p:endCondLst>
                                    <p:cond evt="begin" delay="0">
                                      <p:tn val="10"/>
                                    </p:cond>
                                  </p:end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8" decel="10000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2000" fill="hold"/>
                                        <p:tgtEl>
                                          <p:spTgt spid="6"/>
                                        </p:tgtEl>
                                        <p:attrNameLst>
                                          <p:attrName>ppt_x</p:attrName>
                                        </p:attrNameLst>
                                      </p:cBhvr>
                                      <p:tavLst>
                                        <p:tav tm="0">
                                          <p:val>
                                            <p:strVal val="0-#ppt_w/2"/>
                                          </p:val>
                                        </p:tav>
                                        <p:tav tm="100000">
                                          <p:val>
                                            <p:strVal val="#ppt_x"/>
                                          </p:val>
                                        </p:tav>
                                      </p:tavLst>
                                    </p:anim>
                                    <p:anim calcmode="lin" valueType="num">
                                      <p:cBhvr additive="base">
                                        <p:cTn id="17" dur="2000" fill="hold"/>
                                        <p:tgtEl>
                                          <p:spTgt spid="6"/>
                                        </p:tgtEl>
                                        <p:attrNameLst>
                                          <p:attrName>ppt_y</p:attrName>
                                        </p:attrNameLst>
                                      </p:cBhvr>
                                      <p:tavLst>
                                        <p:tav tm="0">
                                          <p:val>
                                            <p:strVal val="#ppt_y"/>
                                          </p:val>
                                        </p:tav>
                                        <p:tav tm="100000">
                                          <p:val>
                                            <p:strVal val="#ppt_y"/>
                                          </p:val>
                                        </p:tav>
                                      </p:tavLst>
                                    </p:anim>
                                  </p:childTnLst>
                                </p:cTn>
                              </p:par>
                              <p:par>
                                <p:cTn id="18" presetID="2" presetClass="entr" presetSubtype="8" decel="100000" fill="hold" grpId="0" nodeType="withEffect">
                                  <p:stCondLst>
                                    <p:cond delay="25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2000" fill="hold"/>
                                        <p:tgtEl>
                                          <p:spTgt spid="7"/>
                                        </p:tgtEl>
                                        <p:attrNameLst>
                                          <p:attrName>ppt_x</p:attrName>
                                        </p:attrNameLst>
                                      </p:cBhvr>
                                      <p:tavLst>
                                        <p:tav tm="0">
                                          <p:val>
                                            <p:strVal val="0-#ppt_w/2"/>
                                          </p:val>
                                        </p:tav>
                                        <p:tav tm="100000">
                                          <p:val>
                                            <p:strVal val="#ppt_x"/>
                                          </p:val>
                                        </p:tav>
                                      </p:tavLst>
                                    </p:anim>
                                    <p:anim calcmode="lin" valueType="num">
                                      <p:cBhvr additive="base">
                                        <p:cTn id="21" dur="2000" fill="hold"/>
                                        <p:tgtEl>
                                          <p:spTgt spid="7"/>
                                        </p:tgtEl>
                                        <p:attrNameLst>
                                          <p:attrName>ppt_y</p:attrName>
                                        </p:attrNameLst>
                                      </p:cBhvr>
                                      <p:tavLst>
                                        <p:tav tm="0">
                                          <p:val>
                                            <p:strVal val="#ppt_y"/>
                                          </p:val>
                                        </p:tav>
                                        <p:tav tm="100000">
                                          <p:val>
                                            <p:strVal val="#ppt_y"/>
                                          </p:val>
                                        </p:tav>
                                      </p:tavLst>
                                    </p:anim>
                                  </p:childTnLst>
                                </p:cTn>
                              </p:par>
                              <p:par>
                                <p:cTn id="22" presetID="2" presetClass="entr" presetSubtype="8" decel="100000" fill="hold" grpId="0" nodeType="withEffect">
                                  <p:stCondLst>
                                    <p:cond delay="50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2000" fill="hold"/>
                                        <p:tgtEl>
                                          <p:spTgt spid="8"/>
                                        </p:tgtEl>
                                        <p:attrNameLst>
                                          <p:attrName>ppt_x</p:attrName>
                                        </p:attrNameLst>
                                      </p:cBhvr>
                                      <p:tavLst>
                                        <p:tav tm="0">
                                          <p:val>
                                            <p:strVal val="0-#ppt_w/2"/>
                                          </p:val>
                                        </p:tav>
                                        <p:tav tm="100000">
                                          <p:val>
                                            <p:strVal val="#ppt_x"/>
                                          </p:val>
                                        </p:tav>
                                      </p:tavLst>
                                    </p:anim>
                                    <p:anim calcmode="lin" valueType="num">
                                      <p:cBhvr additive="base">
                                        <p:cTn id="25" dur="2000" fill="hold"/>
                                        <p:tgtEl>
                                          <p:spTgt spid="8"/>
                                        </p:tgtEl>
                                        <p:attrNameLst>
                                          <p:attrName>ppt_y</p:attrName>
                                        </p:attrNameLst>
                                      </p:cBhvr>
                                      <p:tavLst>
                                        <p:tav tm="0">
                                          <p:val>
                                            <p:strVal val="#ppt_y"/>
                                          </p:val>
                                        </p:tav>
                                        <p:tav tm="100000">
                                          <p:val>
                                            <p:strVal val="#ppt_y"/>
                                          </p:val>
                                        </p:tav>
                                      </p:tavLst>
                                    </p:anim>
                                  </p:childTnLst>
                                </p:cTn>
                              </p:par>
                              <p:par>
                                <p:cTn id="26" presetID="2" presetClass="entr" presetSubtype="8" decel="100000" fill="hold" grpId="0" nodeType="withEffect">
                                  <p:stCondLst>
                                    <p:cond delay="75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2000" fill="hold"/>
                                        <p:tgtEl>
                                          <p:spTgt spid="9"/>
                                        </p:tgtEl>
                                        <p:attrNameLst>
                                          <p:attrName>ppt_x</p:attrName>
                                        </p:attrNameLst>
                                      </p:cBhvr>
                                      <p:tavLst>
                                        <p:tav tm="0">
                                          <p:val>
                                            <p:strVal val="0-#ppt_w/2"/>
                                          </p:val>
                                        </p:tav>
                                        <p:tav tm="100000">
                                          <p:val>
                                            <p:strVal val="#ppt_x"/>
                                          </p:val>
                                        </p:tav>
                                      </p:tavLst>
                                    </p:anim>
                                    <p:anim calcmode="lin" valueType="num">
                                      <p:cBhvr additive="base">
                                        <p:cTn id="29" dur="2000" fill="hold"/>
                                        <p:tgtEl>
                                          <p:spTgt spid="9"/>
                                        </p:tgtEl>
                                        <p:attrNameLst>
                                          <p:attrName>ppt_y</p:attrName>
                                        </p:attrNameLst>
                                      </p:cBhvr>
                                      <p:tavLst>
                                        <p:tav tm="0">
                                          <p:val>
                                            <p:strVal val="#ppt_y"/>
                                          </p:val>
                                        </p:tav>
                                        <p:tav tm="100000">
                                          <p:val>
                                            <p:strVal val="#ppt_y"/>
                                          </p:val>
                                        </p:tav>
                                      </p:tavLst>
                                    </p:anim>
                                  </p:childTnLst>
                                </p:cTn>
                              </p:par>
                              <p:par>
                                <p:cTn id="30" presetID="2" presetClass="entr" presetSubtype="8" decel="100000" fill="hold" grpId="0" nodeType="withEffect">
                                  <p:stCondLst>
                                    <p:cond delay="100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2000" fill="hold"/>
                                        <p:tgtEl>
                                          <p:spTgt spid="10"/>
                                        </p:tgtEl>
                                        <p:attrNameLst>
                                          <p:attrName>ppt_x</p:attrName>
                                        </p:attrNameLst>
                                      </p:cBhvr>
                                      <p:tavLst>
                                        <p:tav tm="0">
                                          <p:val>
                                            <p:strVal val="0-#ppt_w/2"/>
                                          </p:val>
                                        </p:tav>
                                        <p:tav tm="100000">
                                          <p:val>
                                            <p:strVal val="#ppt_x"/>
                                          </p:val>
                                        </p:tav>
                                      </p:tavLst>
                                    </p:anim>
                                    <p:anim calcmode="lin" valueType="num">
                                      <p:cBhvr additive="base">
                                        <p:cTn id="33" dur="2000" fill="hold"/>
                                        <p:tgtEl>
                                          <p:spTgt spid="10"/>
                                        </p:tgtEl>
                                        <p:attrNameLst>
                                          <p:attrName>ppt_y</p:attrName>
                                        </p:attrNameLst>
                                      </p:cBhvr>
                                      <p:tavLst>
                                        <p:tav tm="0">
                                          <p:val>
                                            <p:strVal val="#ppt_y"/>
                                          </p:val>
                                        </p:tav>
                                        <p:tav tm="100000">
                                          <p:val>
                                            <p:strVal val="#ppt_y"/>
                                          </p:val>
                                        </p:tav>
                                      </p:tavLst>
                                    </p:anim>
                                  </p:childTnLst>
                                </p:cTn>
                              </p:par>
                              <p:par>
                                <p:cTn id="34" presetID="2" presetClass="entr" presetSubtype="8" decel="100000" fill="hold" grpId="0" nodeType="withEffect">
                                  <p:stCondLst>
                                    <p:cond delay="125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2000" fill="hold"/>
                                        <p:tgtEl>
                                          <p:spTgt spid="11"/>
                                        </p:tgtEl>
                                        <p:attrNameLst>
                                          <p:attrName>ppt_x</p:attrName>
                                        </p:attrNameLst>
                                      </p:cBhvr>
                                      <p:tavLst>
                                        <p:tav tm="0">
                                          <p:val>
                                            <p:strVal val="0-#ppt_w/2"/>
                                          </p:val>
                                        </p:tav>
                                        <p:tav tm="100000">
                                          <p:val>
                                            <p:strVal val="#ppt_x"/>
                                          </p:val>
                                        </p:tav>
                                      </p:tavLst>
                                    </p:anim>
                                    <p:anim calcmode="lin" valueType="num">
                                      <p:cBhvr additive="base">
                                        <p:cTn id="37" dur="2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animBg="1"/>
      <p:bldP spid="7" grpId="0" animBg="1"/>
      <p:bldP spid="8" grpId="0" animBg="1"/>
      <p:bldP spid="9"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76FA0-19CE-43FE-8D11-6407E6AB177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2BD4695-4EA9-459C-B979-ECBACEB57E7D}"/>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B99DB22D-F2B7-4591-A079-B2E4AA529133}"/>
              </a:ext>
            </a:extLst>
          </p:cNvPr>
          <p:cNvSpPr/>
          <p:nvPr/>
        </p:nvSpPr>
        <p:spPr>
          <a:xfrm>
            <a:off x="0" y="-38382"/>
            <a:ext cx="12192000" cy="689638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7172" name="Picture 4" descr="Lớp Học Sinh Viên Phim Hoạt Hình - lớp học giáo dục png tải về - Miễn phí  trong suốt Hành Vi Con Người png Tải về.">
            <a:extLst>
              <a:ext uri="{FF2B5EF4-FFF2-40B4-BE49-F238E27FC236}">
                <a16:creationId xmlns:a16="http://schemas.microsoft.com/office/drawing/2014/main" id="{0F619646-6EDA-42FF-9D6C-EFBD8710CB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128" y="762000"/>
            <a:ext cx="10143744" cy="5334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348429D-287C-40A5-8FC9-12889CD1429D}"/>
              </a:ext>
            </a:extLst>
          </p:cNvPr>
          <p:cNvSpPr/>
          <p:nvPr/>
        </p:nvSpPr>
        <p:spPr>
          <a:xfrm>
            <a:off x="3533422" y="4629026"/>
            <a:ext cx="5486871" cy="127506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8" name="TextBox 7">
            <a:extLst>
              <a:ext uri="{FF2B5EF4-FFF2-40B4-BE49-F238E27FC236}">
                <a16:creationId xmlns:a16="http://schemas.microsoft.com/office/drawing/2014/main" id="{D72D5300-3538-438E-B88A-59CA5B799345}"/>
              </a:ext>
            </a:extLst>
          </p:cNvPr>
          <p:cNvSpPr txBox="1"/>
          <p:nvPr/>
        </p:nvSpPr>
        <p:spPr>
          <a:xfrm>
            <a:off x="3839464" y="5109715"/>
            <a:ext cx="4944534" cy="769441"/>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CẢ LỚP ĐỌC THƠ</a:t>
            </a:r>
          </a:p>
        </p:txBody>
      </p:sp>
    </p:spTree>
    <p:extLst>
      <p:ext uri="{BB962C8B-B14F-4D97-AF65-F5344CB8AC3E}">
        <p14:creationId xmlns:p14="http://schemas.microsoft.com/office/powerpoint/2010/main" val="5859426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0F56F-11AB-4C7C-B8DE-33BB2285999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A234F89-C32F-4BEB-8686-159FD0AE2982}"/>
              </a:ext>
            </a:extLst>
          </p:cNvPr>
          <p:cNvSpPr>
            <a:spLocks noGrp="1"/>
          </p:cNvSpPr>
          <p:nvPr>
            <p:ph idx="1"/>
          </p:nvPr>
        </p:nvSpPr>
        <p:spPr/>
        <p:txBody>
          <a:bodyPr/>
          <a:lstStyle/>
          <a:p>
            <a:endParaRPr lang="en-US" dirty="0"/>
          </a:p>
        </p:txBody>
      </p:sp>
      <p:sp>
        <p:nvSpPr>
          <p:cNvPr id="4" name="Rectangle 3">
            <a:extLst>
              <a:ext uri="{FF2B5EF4-FFF2-40B4-BE49-F238E27FC236}">
                <a16:creationId xmlns:a16="http://schemas.microsoft.com/office/drawing/2014/main" id="{88793351-CB9F-4865-8EB9-D79726E4452E}"/>
              </a:ext>
            </a:extLst>
          </p:cNvPr>
          <p:cNvSpPr/>
          <p:nvPr/>
        </p:nvSpPr>
        <p:spPr>
          <a:xfrm>
            <a:off x="0" y="1"/>
            <a:ext cx="12131792"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pic>
        <p:nvPicPr>
          <p:cNvPr id="5124" name="Picture 4" descr="6 chiến lược quản lý lớp học để duy trì sự chú ý của học sinh">
            <a:extLst>
              <a:ext uri="{FF2B5EF4-FFF2-40B4-BE49-F238E27FC236}">
                <a16:creationId xmlns:a16="http://schemas.microsoft.com/office/drawing/2014/main" id="{C03041A6-8779-443D-9664-CE10B07AE7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5615" y="0"/>
            <a:ext cx="9720073" cy="6858000"/>
          </a:xfrm>
          <a:prstGeom prst="rect">
            <a:avLst/>
          </a:prstGeom>
        </p:spPr>
        <p:style>
          <a:lnRef idx="0">
            <a:schemeClr val="accent5"/>
          </a:lnRef>
          <a:fillRef idx="3">
            <a:schemeClr val="accent5"/>
          </a:fillRef>
          <a:effectRef idx="3">
            <a:schemeClr val="accent5"/>
          </a:effectRef>
          <a:fontRef idx="minor">
            <a:schemeClr val="lt1"/>
          </a:fontRef>
        </p:style>
      </p:pic>
      <p:sp>
        <p:nvSpPr>
          <p:cNvPr id="7" name="Rectangle 6">
            <a:extLst>
              <a:ext uri="{FF2B5EF4-FFF2-40B4-BE49-F238E27FC236}">
                <a16:creationId xmlns:a16="http://schemas.microsoft.com/office/drawing/2014/main" id="{1761C8A3-4A99-4891-8535-4174502FA3B2}"/>
              </a:ext>
            </a:extLst>
          </p:cNvPr>
          <p:cNvSpPr/>
          <p:nvPr/>
        </p:nvSpPr>
        <p:spPr>
          <a:xfrm>
            <a:off x="60208" y="-1"/>
            <a:ext cx="5381036" cy="133208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8" name="TextBox 7">
            <a:extLst>
              <a:ext uri="{FF2B5EF4-FFF2-40B4-BE49-F238E27FC236}">
                <a16:creationId xmlns:a16="http://schemas.microsoft.com/office/drawing/2014/main" id="{ACAE26D9-85AA-4C06-B8E9-864ADC370B15}"/>
              </a:ext>
            </a:extLst>
          </p:cNvPr>
          <p:cNvSpPr txBox="1"/>
          <p:nvPr/>
        </p:nvSpPr>
        <p:spPr>
          <a:xfrm>
            <a:off x="184854" y="358171"/>
            <a:ext cx="4944534" cy="156966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CÁC TỔ CÙNG ĐỌC THƠ NÀO</a:t>
            </a:r>
          </a:p>
        </p:txBody>
      </p:sp>
    </p:spTree>
    <p:extLst>
      <p:ext uri="{BB962C8B-B14F-4D97-AF65-F5344CB8AC3E}">
        <p14:creationId xmlns:p14="http://schemas.microsoft.com/office/powerpoint/2010/main" val="17804134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43D8A-BD3B-43AF-A937-364E26B1347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B3AED7F-17C9-4D92-9199-4617747DCD67}"/>
              </a:ext>
            </a:extLst>
          </p:cNvPr>
          <p:cNvSpPr>
            <a:spLocks noGrp="1"/>
          </p:cNvSpPr>
          <p:nvPr>
            <p:ph idx="1"/>
          </p:nvPr>
        </p:nvSpPr>
        <p:spPr/>
        <p:txBody>
          <a:bodyPr/>
          <a:lstStyle/>
          <a:p>
            <a:endParaRPr lang="en-US"/>
          </a:p>
        </p:txBody>
      </p:sp>
      <p:sp>
        <p:nvSpPr>
          <p:cNvPr id="6" name="Rectangle 5">
            <a:extLst>
              <a:ext uri="{FF2B5EF4-FFF2-40B4-BE49-F238E27FC236}">
                <a16:creationId xmlns:a16="http://schemas.microsoft.com/office/drawing/2014/main" id="{ADD85231-57F8-4629-B588-5BF8B4B1255F}"/>
              </a:ext>
            </a:extLst>
          </p:cNvPr>
          <p:cNvSpPr/>
          <p:nvPr/>
        </p:nvSpPr>
        <p:spPr>
          <a:xfrm>
            <a:off x="0" y="0"/>
            <a:ext cx="12192001" cy="6858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8" name="Picture 2" descr="Bài Thơ Bạn Mới Đến Trường ❤️️ Lời, Hình Ảnh Giáo Án A-Z">
            <a:extLst>
              <a:ext uri="{FF2B5EF4-FFF2-40B4-BE49-F238E27FC236}">
                <a16:creationId xmlns:a16="http://schemas.microsoft.com/office/drawing/2014/main" id="{94A4EADE-1D96-4D10-9179-1625597E15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668" y="485767"/>
            <a:ext cx="10615464" cy="59489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F05FD13-10C4-45EB-9E79-D1532A6E2FED}"/>
              </a:ext>
            </a:extLst>
          </p:cNvPr>
          <p:cNvSpPr/>
          <p:nvPr/>
        </p:nvSpPr>
        <p:spPr>
          <a:xfrm>
            <a:off x="5147733" y="4328064"/>
            <a:ext cx="5486871" cy="16437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13" name="TextBox 12">
            <a:extLst>
              <a:ext uri="{FF2B5EF4-FFF2-40B4-BE49-F238E27FC236}">
                <a16:creationId xmlns:a16="http://schemas.microsoft.com/office/drawing/2014/main" id="{3563CA40-2675-4B28-A871-BBC2F5C72161}"/>
              </a:ext>
            </a:extLst>
          </p:cNvPr>
          <p:cNvSpPr txBox="1"/>
          <p:nvPr/>
        </p:nvSpPr>
        <p:spPr>
          <a:xfrm>
            <a:off x="5418901" y="4603330"/>
            <a:ext cx="4944534" cy="144655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CÁC NHÓM CÙNG ĐỌC THƠ NÀO</a:t>
            </a:r>
          </a:p>
        </p:txBody>
      </p:sp>
    </p:spTree>
    <p:extLst>
      <p:ext uri="{BB962C8B-B14F-4D97-AF65-F5344CB8AC3E}">
        <p14:creationId xmlns:p14="http://schemas.microsoft.com/office/powerpoint/2010/main" val="108838589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41EA72-0D66-4DEC-8465-D7A328612DEE}"/>
              </a:ext>
            </a:extLst>
          </p:cNvPr>
          <p:cNvSpPr txBox="1"/>
          <p:nvPr/>
        </p:nvSpPr>
        <p:spPr>
          <a:xfrm>
            <a:off x="1480457" y="2867413"/>
            <a:ext cx="8824686" cy="1015663"/>
          </a:xfrm>
          <a:prstGeom prst="rect">
            <a:avLst/>
          </a:prstGeom>
          <a:noFill/>
        </p:spPr>
        <p:txBody>
          <a:bodyPr wrap="square" rtlCol="0">
            <a:spAutoFit/>
          </a:bodyPr>
          <a:lstStyle/>
          <a:p>
            <a:pPr algn="ctr"/>
            <a:r>
              <a:rPr lang="en-US" sz="6000" b="1">
                <a:solidFill>
                  <a:srgbClr val="C00000"/>
                </a:solidFill>
                <a:latin typeface="Times New Roman" panose="02020603050405020304" pitchFamily="18" charset="0"/>
                <a:cs typeface="Times New Roman" panose="02020603050405020304" pitchFamily="18" charset="0"/>
              </a:rPr>
              <a:t>Ổn định, giới thiệu</a:t>
            </a:r>
            <a:endParaRPr lang="en-SG" sz="6000" b="1" dirty="0">
              <a:solidFill>
                <a:srgbClr val="C00000"/>
              </a:solidFill>
              <a:latin typeface=".VnAvant" panose="020B7200000000000000"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6D694D83-9730-4DDC-A9F2-EA20B69A3236}"/>
              </a:ext>
            </a:extLst>
          </p:cNvPr>
          <p:cNvSpPr txBox="1">
            <a:spLocks/>
          </p:cNvSpPr>
          <p:nvPr/>
        </p:nvSpPr>
        <p:spPr>
          <a:xfrm>
            <a:off x="838200" y="3621818"/>
            <a:ext cx="10515600" cy="1325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SG" sz="8800" b="1" dirty="0">
              <a:solidFill>
                <a:srgbClr val="FF0000"/>
              </a:solidFill>
              <a:latin typeface=".VnAvant" panose="020B7200000000000000" pitchFamily="34" charset="0"/>
            </a:endParaRPr>
          </a:p>
        </p:txBody>
      </p:sp>
    </p:spTree>
    <p:extLst>
      <p:ext uri="{BB962C8B-B14F-4D97-AF65-F5344CB8AC3E}">
        <p14:creationId xmlns:p14="http://schemas.microsoft.com/office/powerpoint/2010/main" val="42338695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2" presetClass="entr" presetSubtype="4" fill="hold" grpId="0" nodeType="withEffect" nodePh="1">
                                  <p:stCondLst>
                                    <p:cond delay="0"/>
                                  </p:stCondLst>
                                  <p:endCondLst>
                                    <p:cond evt="begin" delay="0">
                                      <p:tn val="10"/>
                                    </p:cond>
                                  </p:end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7DB1E-8243-4F60-8EEC-DF68C82946C3}"/>
              </a:ext>
            </a:extLst>
          </p:cNvPr>
          <p:cNvSpPr>
            <a:spLocks noGrp="1"/>
          </p:cNvSpPr>
          <p:nvPr>
            <p:ph type="title"/>
          </p:nvPr>
        </p:nvSpPr>
        <p:spPr/>
        <p:txBody>
          <a:bodyPr/>
          <a:lstStyle/>
          <a:p>
            <a:endParaRPr lang="en-SG"/>
          </a:p>
        </p:txBody>
      </p:sp>
      <p:pic>
        <p:nvPicPr>
          <p:cNvPr id="5" name="Content Placeholder 4">
            <a:extLst>
              <a:ext uri="{FF2B5EF4-FFF2-40B4-BE49-F238E27FC236}">
                <a16:creationId xmlns:a16="http://schemas.microsoft.com/office/drawing/2014/main" id="{6897CDE8-EB0B-42E7-BFEA-A64201E2E61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3351" y="0"/>
            <a:ext cx="12192000" cy="6857999"/>
          </a:xfrm>
        </p:spPr>
      </p:pic>
      <p:sp>
        <p:nvSpPr>
          <p:cNvPr id="6" name="Rectangle 5">
            <a:extLst>
              <a:ext uri="{FF2B5EF4-FFF2-40B4-BE49-F238E27FC236}">
                <a16:creationId xmlns:a16="http://schemas.microsoft.com/office/drawing/2014/main" id="{CCBAD89D-47F3-4DEE-9212-F48DD1EF7DBE}"/>
              </a:ext>
            </a:extLst>
          </p:cNvPr>
          <p:cNvSpPr/>
          <p:nvPr/>
        </p:nvSpPr>
        <p:spPr>
          <a:xfrm>
            <a:off x="7448550" y="5349454"/>
            <a:ext cx="4107289" cy="923330"/>
          </a:xfrm>
          <a:prstGeom prst="rect">
            <a:avLst/>
          </a:prstGeom>
          <a:noFill/>
        </p:spPr>
        <p:txBody>
          <a:bodyPr wrap="square" lIns="91440" tIns="45720" rIns="91440" bIns="45720">
            <a:spAutoFit/>
          </a:bodyPr>
          <a:lstStyle/>
          <a:p>
            <a:pPr algn="ctr"/>
            <a:r>
              <a:rPr lang="en-US" sz="5400" b="1" dirty="0" err="1">
                <a:ln w="13462">
                  <a:solidFill>
                    <a:schemeClr val="bg1"/>
                  </a:solidFill>
                  <a:prstDash val="solid"/>
                </a:ln>
                <a:solidFill>
                  <a:srgbClr val="FC1C1D"/>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Bé</a:t>
            </a:r>
            <a:r>
              <a:rPr lang="en-US" sz="5400" b="1" dirty="0">
                <a:ln w="13462">
                  <a:solidFill>
                    <a:schemeClr val="bg1"/>
                  </a:solidFill>
                  <a:prstDash val="solid"/>
                </a:ln>
                <a:solidFill>
                  <a:srgbClr val="FC1C1D"/>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5400" b="1" dirty="0" err="1">
                <a:ln w="13462">
                  <a:solidFill>
                    <a:schemeClr val="bg1"/>
                  </a:solidFill>
                  <a:prstDash val="solid"/>
                </a:ln>
                <a:solidFill>
                  <a:srgbClr val="FC1C1D"/>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đọc</a:t>
            </a:r>
            <a:r>
              <a:rPr lang="en-US" sz="5400" b="1" dirty="0">
                <a:ln w="13462">
                  <a:solidFill>
                    <a:schemeClr val="bg1"/>
                  </a:solidFill>
                  <a:prstDash val="solid"/>
                </a:ln>
                <a:solidFill>
                  <a:srgbClr val="FC1C1D"/>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5400" b="1" dirty="0" err="1">
                <a:ln w="13462">
                  <a:solidFill>
                    <a:schemeClr val="bg1"/>
                  </a:solidFill>
                  <a:prstDash val="solid"/>
                </a:ln>
                <a:solidFill>
                  <a:srgbClr val="FC1C1D"/>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thơ</a:t>
            </a:r>
            <a:endParaRPr lang="en-US" sz="5400" b="1" cap="none" spc="0" dirty="0">
              <a:ln w="13462">
                <a:solidFill>
                  <a:schemeClr val="bg1"/>
                </a:solidFill>
                <a:prstDash val="solid"/>
              </a:ln>
              <a:solidFill>
                <a:srgbClr val="FC1C1D"/>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218429"/>
      </p:ext>
    </p:extLst>
  </p:cSld>
  <p:clrMapOvr>
    <a:masterClrMapping/>
  </p:clrMapOvr>
  <p:transition spd="slow">
    <p:comb/>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908B42-9149-43F0-A162-18C5787AE616}"/>
              </a:ext>
            </a:extLst>
          </p:cNvPr>
          <p:cNvPicPr>
            <a:picLocks noChangeAspect="1"/>
          </p:cNvPicPr>
          <p:nvPr/>
        </p:nvPicPr>
        <p:blipFill>
          <a:blip r:embed="rId5">
            <a:extLst>
              <a:ext uri="{28A0092B-C50C-407E-A947-70E740481C1C}">
                <a14:useLocalDpi xmlns:a14="http://schemas.microsoft.com/office/drawing/2010/main" val="0"/>
              </a:ext>
            </a:extLst>
          </a:blip>
          <a:srcRect t="7006" b="7006"/>
          <a:stretch/>
        </p:blipFill>
        <p:spPr>
          <a:xfrm>
            <a:off x="0" y="0"/>
            <a:ext cx="12192000" cy="6858000"/>
          </a:xfrm>
          <a:prstGeom prst="rect">
            <a:avLst/>
          </a:prstGeom>
        </p:spPr>
      </p:pic>
      <p:sp>
        <p:nvSpPr>
          <p:cNvPr id="4" name="TextBox 3">
            <a:extLst>
              <a:ext uri="{FF2B5EF4-FFF2-40B4-BE49-F238E27FC236}">
                <a16:creationId xmlns:a16="http://schemas.microsoft.com/office/drawing/2014/main" id="{A11F1EB0-3B61-4EE2-A969-0ADFF57F90B1}"/>
              </a:ext>
            </a:extLst>
          </p:cNvPr>
          <p:cNvSpPr txBox="1"/>
          <p:nvPr/>
        </p:nvSpPr>
        <p:spPr>
          <a:xfrm>
            <a:off x="366608" y="290791"/>
            <a:ext cx="7767741" cy="1015663"/>
          </a:xfrm>
          <a:prstGeom prst="rect">
            <a:avLst/>
          </a:prstGeom>
          <a:noFill/>
        </p:spPr>
        <p:txBody>
          <a:bodyPr wrap="square" rtlCol="0">
            <a:spAutoFit/>
          </a:bodyPr>
          <a:lstStyle/>
          <a:p>
            <a:r>
              <a:rPr lang="en-US" sz="6000" dirty="0">
                <a:solidFill>
                  <a:srgbClr val="E876B8"/>
                </a:solidFill>
                <a:effectLst>
                  <a:outerShdw dir="7320000" sx="102000" sy="102000" algn="tl">
                    <a:srgbClr val="000000">
                      <a:alpha val="83000"/>
                    </a:srgbClr>
                  </a:outerShdw>
                </a:effectLst>
                <a:latin typeface="#9Slide03 Bebas Neue Bold" panose="020B0606020202050201" pitchFamily="34" charset="0"/>
              </a:rPr>
              <a:t>Xin </a:t>
            </a:r>
            <a:r>
              <a:rPr lang="en-US" sz="6000" dirty="0" err="1">
                <a:solidFill>
                  <a:srgbClr val="E876B8"/>
                </a:solidFill>
                <a:effectLst>
                  <a:outerShdw dir="7320000" sx="102000" sy="102000" algn="tl">
                    <a:srgbClr val="000000">
                      <a:alpha val="83000"/>
                    </a:srgbClr>
                  </a:outerShdw>
                </a:effectLst>
                <a:latin typeface="#9Slide03 Bebas Neue Bold" panose="020B0606020202050201" pitchFamily="34" charset="0"/>
              </a:rPr>
              <a:t>cảm</a:t>
            </a:r>
            <a:r>
              <a:rPr lang="en-US" sz="6000" dirty="0">
                <a:solidFill>
                  <a:srgbClr val="E876B8"/>
                </a:solidFill>
                <a:effectLst>
                  <a:outerShdw dir="7320000" sx="102000" sy="102000" algn="tl">
                    <a:srgbClr val="000000">
                      <a:alpha val="83000"/>
                    </a:srgbClr>
                  </a:outerShdw>
                </a:effectLst>
                <a:latin typeface="#9Slide03 Bebas Neue Bold" panose="020B0606020202050201" pitchFamily="34" charset="0"/>
              </a:rPr>
              <a:t> </a:t>
            </a:r>
            <a:r>
              <a:rPr lang="en-US" sz="6000" dirty="0" err="1">
                <a:solidFill>
                  <a:srgbClr val="E876B8"/>
                </a:solidFill>
                <a:effectLst>
                  <a:outerShdw dir="7320000" sx="102000" sy="102000" algn="tl">
                    <a:srgbClr val="000000">
                      <a:alpha val="83000"/>
                    </a:srgbClr>
                  </a:outerShdw>
                </a:effectLst>
                <a:latin typeface="#9Slide03 Bebas Neue Bold" panose="020B0606020202050201" pitchFamily="34" charset="0"/>
              </a:rPr>
              <a:t>ơn</a:t>
            </a:r>
            <a:r>
              <a:rPr lang="en-US" sz="6000" dirty="0">
                <a:solidFill>
                  <a:srgbClr val="E876B8"/>
                </a:solidFill>
                <a:effectLst>
                  <a:outerShdw dir="7320000" sx="102000" sy="102000" algn="tl">
                    <a:srgbClr val="000000">
                      <a:alpha val="83000"/>
                    </a:srgbClr>
                  </a:outerShdw>
                </a:effectLst>
                <a:latin typeface="#9Slide03 Bebas Neue Bold" panose="020B0606020202050201" pitchFamily="34" charset="0"/>
              </a:rPr>
              <a:t> </a:t>
            </a:r>
            <a:r>
              <a:rPr lang="en-US" sz="6000" dirty="0" err="1">
                <a:solidFill>
                  <a:srgbClr val="E876B8"/>
                </a:solidFill>
                <a:effectLst>
                  <a:outerShdw dir="7320000" sx="102000" sy="102000" algn="tl">
                    <a:srgbClr val="000000">
                      <a:alpha val="83000"/>
                    </a:srgbClr>
                  </a:outerShdw>
                </a:effectLst>
                <a:latin typeface="#9Slide03 Bebas Neue Bold" panose="020B0606020202050201" pitchFamily="34" charset="0"/>
              </a:rPr>
              <a:t>các</a:t>
            </a:r>
            <a:r>
              <a:rPr lang="en-US" sz="6000" dirty="0">
                <a:solidFill>
                  <a:srgbClr val="E876B8"/>
                </a:solidFill>
                <a:effectLst>
                  <a:outerShdw dir="7320000" sx="102000" sy="102000" algn="tl">
                    <a:srgbClr val="000000">
                      <a:alpha val="83000"/>
                    </a:srgbClr>
                  </a:outerShdw>
                </a:effectLst>
                <a:latin typeface="#9Slide03 Bebas Neue Bold" panose="020B0606020202050201" pitchFamily="34" charset="0"/>
              </a:rPr>
              <a:t> </a:t>
            </a:r>
            <a:r>
              <a:rPr lang="en-US" sz="6000" dirty="0" err="1">
                <a:solidFill>
                  <a:srgbClr val="E876B8"/>
                </a:solidFill>
                <a:effectLst>
                  <a:outerShdw dir="7320000" sx="102000" sy="102000" algn="tl">
                    <a:srgbClr val="000000">
                      <a:alpha val="83000"/>
                    </a:srgbClr>
                  </a:outerShdw>
                </a:effectLst>
                <a:latin typeface="#9Slide03 Bebas Neue Bold" panose="020B0606020202050201" pitchFamily="34" charset="0"/>
              </a:rPr>
              <a:t>cô</a:t>
            </a:r>
            <a:r>
              <a:rPr lang="en-US" sz="6000" dirty="0">
                <a:solidFill>
                  <a:srgbClr val="E876B8"/>
                </a:solidFill>
                <a:effectLst>
                  <a:outerShdw dir="7320000" sx="102000" sy="102000" algn="tl">
                    <a:srgbClr val="000000">
                      <a:alpha val="83000"/>
                    </a:srgbClr>
                  </a:outerShdw>
                </a:effectLst>
                <a:latin typeface="#9Slide03 Bebas Neue Bold" panose="020B0606020202050201" pitchFamily="34" charset="0"/>
              </a:rPr>
              <a:t>!</a:t>
            </a:r>
          </a:p>
        </p:txBody>
      </p:sp>
      <p:sp>
        <p:nvSpPr>
          <p:cNvPr id="6" name="TextBox 5">
            <a:extLst>
              <a:ext uri="{FF2B5EF4-FFF2-40B4-BE49-F238E27FC236}">
                <a16:creationId xmlns:a16="http://schemas.microsoft.com/office/drawing/2014/main" id="{4A192BB1-93FD-40E0-80A2-2D9B7D583DA0}"/>
              </a:ext>
            </a:extLst>
          </p:cNvPr>
          <p:cNvSpPr txBox="1"/>
          <p:nvPr/>
        </p:nvSpPr>
        <p:spPr>
          <a:xfrm>
            <a:off x="405705" y="1733713"/>
            <a:ext cx="4343400" cy="2123658"/>
          </a:xfrm>
          <a:prstGeom prst="rect">
            <a:avLst/>
          </a:prstGeom>
          <a:noFill/>
        </p:spPr>
        <p:txBody>
          <a:bodyPr wrap="square" rtlCol="0">
            <a:spAutoFit/>
          </a:bodyPr>
          <a:lstStyle/>
          <a:p>
            <a:pPr algn="ctr"/>
            <a:r>
              <a:rPr lang="en-US" sz="4400">
                <a:solidFill>
                  <a:srgbClr val="FFCCFF"/>
                </a:solidFill>
                <a:effectLst>
                  <a:glow rad="101600">
                    <a:srgbClr val="242424">
                      <a:alpha val="58000"/>
                    </a:srgb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Hát bài</a:t>
            </a:r>
          </a:p>
          <a:p>
            <a:pPr algn="ctr"/>
            <a:r>
              <a:rPr lang="en-US" sz="4400">
                <a:solidFill>
                  <a:srgbClr val="FFCCFF"/>
                </a:solidFill>
                <a:effectLst>
                  <a:glow rad="101600">
                    <a:srgbClr val="242424">
                      <a:alpha val="58000"/>
                    </a:srgb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“Chiếc cầu mới bắc qua sông”</a:t>
            </a:r>
            <a:endParaRPr lang="en-US" sz="4400" dirty="0">
              <a:solidFill>
                <a:srgbClr val="FFCCFF"/>
              </a:solidFill>
              <a:effectLst>
                <a:glow rad="101600">
                  <a:srgbClr val="242424">
                    <a:alpha val="58000"/>
                  </a:srgb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 name="BÀI HÁT_ CHIẾC CẦU MỚI BẮC QUA SÔNG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672846" cy="672846"/>
          </a:xfrm>
          <a:prstGeom prst="rect">
            <a:avLst/>
          </a:prstGeom>
          <a:solidFill>
            <a:srgbClr val="ED085B"/>
          </a:solidFill>
        </p:spPr>
      </p:pic>
    </p:spTree>
    <p:extLst>
      <p:ext uri="{BB962C8B-B14F-4D97-AF65-F5344CB8AC3E}">
        <p14:creationId xmlns:p14="http://schemas.microsoft.com/office/powerpoint/2010/main" val="1085069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pageCurlDoub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25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6" presetClass="emph" presetSubtype="0" autoRev="1" fill="hold" nodeType="withEffect">
                                  <p:stCondLst>
                                    <p:cond delay="500"/>
                                  </p:stCondLst>
                                  <p:childTnLst>
                                    <p:animScale>
                                      <p:cBhvr>
                                        <p:cTn id="16" dur="2000" fill="hold"/>
                                        <p:tgtEl>
                                          <p:spTgt spid="3"/>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59664" fill="hold"/>
                                        <p:tgtEl>
                                          <p:spTgt spid="2"/>
                                        </p:tgtEl>
                                      </p:cBhvr>
                                    </p:cmd>
                                  </p:childTnLst>
                                </p:cTn>
                              </p:par>
                            </p:childTnLst>
                          </p:cTn>
                        </p:par>
                      </p:childTnLst>
                    </p:cTn>
                  </p:par>
                </p:childTnLst>
              </p:cTn>
              <p:nextCondLst>
                <p:cond evt="onClick" delay="0">
                  <p:tgtEl>
                    <p:spTgt spid="2"/>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1741" y="3332989"/>
            <a:ext cx="8328519" cy="3708771"/>
          </a:xfrm>
          <a:prstGeom prst="rect">
            <a:avLst/>
          </a:prstGeom>
        </p:spPr>
      </p:pic>
      <p:sp>
        <p:nvSpPr>
          <p:cNvPr id="9" name="TextBox 8">
            <a:extLst>
              <a:ext uri="{FF2B5EF4-FFF2-40B4-BE49-F238E27FC236}">
                <a16:creationId xmlns:a16="http://schemas.microsoft.com/office/drawing/2014/main" id="{5670CEF0-B23D-492D-AF6F-17D00E94FA22}"/>
              </a:ext>
            </a:extLst>
          </p:cNvPr>
          <p:cNvSpPr txBox="1"/>
          <p:nvPr/>
        </p:nvSpPr>
        <p:spPr>
          <a:xfrm>
            <a:off x="1534886" y="1377043"/>
            <a:ext cx="9122228" cy="1323439"/>
          </a:xfrm>
          <a:prstGeom prst="rect">
            <a:avLst/>
          </a:prstGeom>
          <a:noFill/>
        </p:spPr>
        <p:txBody>
          <a:bodyPr wrap="square" rtlCol="0">
            <a:spAutoFit/>
          </a:bodyPr>
          <a:lstStyle/>
          <a:p>
            <a:pPr algn="ctr"/>
            <a:r>
              <a:rPr lang="en-US" sz="4000" dirty="0">
                <a:solidFill>
                  <a:srgbClr val="FF0000"/>
                </a:solidFill>
                <a:latin typeface="Imprint MT Shadow" panose="04020605060303030202" pitchFamily="82" charset="0"/>
                <a:cs typeface="Times New Roman" panose="02020603050405020304" pitchFamily="18" charset="0"/>
              </a:rPr>
              <a:t>XIN KÍNH CHÚC CÁC CÔ VÀ CÁC CON MẠNH KHỎE, HẠNH PHÚC!</a:t>
            </a: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500" fill="hold"/>
                                            <p:tgtEl>
                                              <p:spTgt spid="8"/>
                                            </p:tgtEl>
                                            <p:attrNameLst>
                                              <p:attrName>ppt_x</p:attrName>
                                            </p:attrNameLst>
                                          </p:cBhvr>
                                          <p:tavLst>
                                            <p:tav tm="0">
                                              <p:val>
                                                <p:strVal val="#ppt_x"/>
                                              </p:val>
                                            </p:tav>
                                            <p:tav tm="100000">
                                              <p:val>
                                                <p:strVal val="#ppt_x"/>
                                              </p:val>
                                            </p:tav>
                                          </p:tavLst>
                                        </p:anim>
                                        <p:anim calcmode="lin" valueType="num">
                                          <p:cBhvr additive="base">
                                            <p:cTn id="8" dur="1500" fill="hold"/>
                                            <p:tgtEl>
                                              <p:spTgt spid="8"/>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7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rang 13 - Tổng hợp các khung video chuyên nghiệp, miễn phí - Canv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 name="ai_talking_photo_2025-10-26T01_25_27.466Z_Pippit_20251026082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711" r="1246"/>
          <a:stretch/>
        </p:blipFill>
        <p:spPr>
          <a:xfrm>
            <a:off x="3394953" y="0"/>
            <a:ext cx="5359941" cy="6858000"/>
          </a:xfrm>
          <a:prstGeom prst="roundRect">
            <a:avLst>
              <a:gd name="adj" fmla="val 5439"/>
            </a:avLst>
          </a:prstGeom>
          <a:ln>
            <a:noFill/>
          </a:ln>
          <a:effectLst>
            <a:innerShdw blurRad="114300" dist="50800">
              <a:srgbClr val="000000">
                <a:alpha val="0"/>
              </a:srgbClr>
            </a:innerShdw>
          </a:effectLst>
        </p:spPr>
      </p:pic>
    </p:spTree>
    <p:extLst>
      <p:ext uri="{BB962C8B-B14F-4D97-AF65-F5344CB8AC3E}">
        <p14:creationId xmlns:p14="http://schemas.microsoft.com/office/powerpoint/2010/main" val="21599276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ình nền powerpoint mầm non đẹp với thiết kế vui nhộn và sáng t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61508" y="1590466"/>
            <a:ext cx="5557932" cy="1015663"/>
          </a:xfrm>
          <a:prstGeom prst="rect">
            <a:avLst/>
          </a:prstGeom>
          <a:noFill/>
        </p:spPr>
        <p:txBody>
          <a:bodyPr wrap="none" lIns="91440" tIns="45720" rIns="91440" bIns="45720">
            <a:spAutoFit/>
          </a:bodyPr>
          <a:lstStyle/>
          <a:p>
            <a:pPr algn="ctr">
              <a:lnSpc>
                <a:spcPct val="150000"/>
              </a:lnSpc>
            </a:pPr>
            <a:r>
              <a:rPr lang="en-US" sz="4000" b="1" cap="none" spc="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Hoạt động </a:t>
            </a:r>
            <a:r>
              <a:rPr lang="en-US" sz="4000" b="1">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1: Cô đọc thơ</a:t>
            </a:r>
            <a:endParaRPr lang="en-US" sz="4000" b="1" cap="none" spc="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37872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rang 13 - Tổng hợp các khung video chuyên nghiệp, miễn phí - Canv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 name="ĐOC THO CHIEC CAU MOI LAN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831" r="831"/>
          <a:stretch/>
        </p:blipFill>
        <p:spPr>
          <a:xfrm>
            <a:off x="3346515" y="0"/>
            <a:ext cx="5580669" cy="6858000"/>
          </a:xfrm>
          <a:prstGeom prst="roundRect">
            <a:avLst>
              <a:gd name="adj" fmla="val 5439"/>
            </a:avLst>
          </a:prstGeom>
          <a:ln>
            <a:noFill/>
          </a:ln>
          <a:effectLst>
            <a:innerShdw blurRad="114300" dist="50800">
              <a:srgbClr val="000000">
                <a:alpha val="0"/>
              </a:srgbClr>
            </a:innerShdw>
          </a:effectLst>
        </p:spPr>
      </p:pic>
    </p:spTree>
    <p:extLst>
      <p:ext uri="{BB962C8B-B14F-4D97-AF65-F5344CB8AC3E}">
        <p14:creationId xmlns:p14="http://schemas.microsoft.com/office/powerpoint/2010/main" val="1605998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I THO CHIEC CAU MO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34089" b="34158"/>
          <a:stretch/>
        </p:blipFill>
        <p:spPr>
          <a:xfrm>
            <a:off x="0" y="0"/>
            <a:ext cx="12192000" cy="6876609"/>
          </a:xfrm>
          <a:prstGeom prst="rect">
            <a:avLst/>
          </a:prstGeom>
        </p:spPr>
      </p:pic>
    </p:spTree>
    <p:extLst>
      <p:ext uri="{BB962C8B-B14F-4D97-AF65-F5344CB8AC3E}">
        <p14:creationId xmlns:p14="http://schemas.microsoft.com/office/powerpoint/2010/main" val="1175489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BFADE6B-F0FE-48B3-AE6C-26E47BAC6F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5">
            <a:extLst>
              <a:ext uri="{FF2B5EF4-FFF2-40B4-BE49-F238E27FC236}">
                <a16:creationId xmlns:a16="http://schemas.microsoft.com/office/drawing/2014/main" id="{1ED9B13C-3C65-478D-9D80-EC6180C91E7B}"/>
              </a:ext>
            </a:extLst>
          </p:cNvPr>
          <p:cNvSpPr/>
          <p:nvPr/>
        </p:nvSpPr>
        <p:spPr>
          <a:xfrm>
            <a:off x="1888635" y="1746718"/>
            <a:ext cx="7920383" cy="830997"/>
          </a:xfrm>
          <a:prstGeom prst="rect">
            <a:avLst/>
          </a:prstGeom>
          <a:noFill/>
        </p:spPr>
        <p:txBody>
          <a:bodyPr wrap="square" lIns="91440" tIns="45720" rIns="91440" bIns="45720">
            <a:spAutoFit/>
          </a:bodyPr>
          <a:lstStyle/>
          <a:p>
            <a:pPr algn="ctr"/>
            <a:r>
              <a:rPr lang="en-US" sz="4800" b="1">
                <a:ln w="13462">
                  <a:solidFill>
                    <a:schemeClr val="bg1"/>
                  </a:solidFill>
                  <a:prstDash val="solid"/>
                </a:ln>
                <a:solidFill>
                  <a:srgbClr val="ED085B"/>
                </a:solidFill>
                <a:effectLst>
                  <a:outerShdw dist="38100" dir="2700000" algn="bl" rotWithShape="0">
                    <a:schemeClr val="accent5"/>
                  </a:outerShdw>
                </a:effectLst>
                <a:latin typeface=".VnAvant" panose="020B7200000000000000" pitchFamily="34" charset="0"/>
                <a:cs typeface="Times New Roman" panose="02020603050405020304" pitchFamily="18" charset="0"/>
              </a:rPr>
              <a:t>Hoạt động 2: Đ</a:t>
            </a:r>
            <a:r>
              <a:rPr lang="en-US" sz="4400" b="1">
                <a:ln w="13462">
                  <a:solidFill>
                    <a:schemeClr val="bg1"/>
                  </a:solidFill>
                  <a:prstDash val="solid"/>
                </a:ln>
                <a:solidFill>
                  <a:srgbClr val="ED085B"/>
                </a:solidFill>
                <a:effectLst>
                  <a:outerShdw dist="38100" dir="2700000" algn="bl" rotWithShape="0">
                    <a:schemeClr val="accent5"/>
                  </a:outerShdw>
                </a:effectLst>
                <a:latin typeface=".VnAvant" panose="020B7200000000000000" pitchFamily="34" charset="0"/>
                <a:cs typeface="Times New Roman" panose="02020603050405020304" pitchFamily="18" charset="0"/>
              </a:rPr>
              <a:t>µm tho¹i</a:t>
            </a:r>
            <a:endParaRPr lang="en-US" sz="4400" b="1" cap="none" spc="0" dirty="0">
              <a:ln w="13462">
                <a:solidFill>
                  <a:schemeClr val="bg1"/>
                </a:solidFill>
                <a:prstDash val="solid"/>
              </a:ln>
              <a:solidFill>
                <a:srgbClr val="ED085B"/>
              </a:solidFill>
              <a:effectLst>
                <a:outerShdw dist="38100" dir="2700000" algn="bl" rotWithShape="0">
                  <a:schemeClr val="accent5"/>
                </a:outerShdw>
              </a:effectLst>
              <a:latin typeface=".VnAvant" panose="020B72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4D5A90D6-3AF8-435E-8F51-001CF3866F5B}"/>
              </a:ext>
            </a:extLst>
          </p:cNvPr>
          <p:cNvSpPr txBox="1"/>
          <p:nvPr/>
        </p:nvSpPr>
        <p:spPr>
          <a:xfrm>
            <a:off x="2964544" y="2754772"/>
            <a:ext cx="5426440" cy="3139321"/>
          </a:xfrm>
          <a:prstGeom prst="rect">
            <a:avLst/>
          </a:prstGeom>
          <a:noFill/>
        </p:spPr>
        <p:txBody>
          <a:bodyPr wrap="square" rtlCol="0">
            <a:spAutoFit/>
          </a:bodyPr>
          <a:lstStyle/>
          <a:p>
            <a:pPr lvl="0" fontAlgn="base"/>
            <a:r>
              <a:rPr lang="en-US"/>
              <a:t>- Cô vừa đọc các con nghe bài thơ gì?</a:t>
            </a:r>
          </a:p>
          <a:p>
            <a:pPr lvl="0" fontAlgn="base"/>
            <a:r>
              <a:rPr lang="en-US"/>
              <a:t>- Bài thơ của tác giả nào?</a:t>
            </a:r>
          </a:p>
          <a:p>
            <a:r>
              <a:rPr lang="en-US"/>
              <a:t>- Trong bài thơ, chiếc cầu mới được bắc ở đâu vậy các con?</a:t>
            </a:r>
          </a:p>
          <a:p>
            <a:r>
              <a:rPr lang="en-US"/>
              <a:t>- Khi chiếc cầu mới được dựng lên, ai là người được đi qua cầu hằng ngày?</a:t>
            </a:r>
          </a:p>
          <a:p>
            <a:r>
              <a:rPr lang="en-US"/>
              <a:t>- Các con nghe thấy những âm thanh nào khi tàu xe chạy qua cầu?</a:t>
            </a:r>
          </a:p>
          <a:p>
            <a:r>
              <a:rPr lang="en-US"/>
              <a:t>- Mọi người cảm thấy thế nào khi nhìn thấy chiếc cầu mới?</a:t>
            </a:r>
          </a:p>
          <a:p>
            <a:r>
              <a:rPr lang="en-US"/>
              <a:t>- Theo các con, nhờ ai mà chiếc cầu đẹp và chắc chắn được dựng lên?</a:t>
            </a:r>
          </a:p>
        </p:txBody>
      </p:sp>
    </p:spTree>
    <p:extLst>
      <p:ext uri="{BB962C8B-B14F-4D97-AF65-F5344CB8AC3E}">
        <p14:creationId xmlns:p14="http://schemas.microsoft.com/office/powerpoint/2010/main" val="229535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C1096-440D-4737-8568-A4959395D6E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04AE82A-ABED-4E3F-81EC-3C477E2AD558}"/>
              </a:ext>
            </a:extLst>
          </p:cNvPr>
          <p:cNvSpPr>
            <a:spLocks noGrp="1"/>
          </p:cNvSpPr>
          <p:nvPr>
            <p:ph idx="1"/>
          </p:nvPr>
        </p:nvSpPr>
        <p:spPr/>
        <p:txBody>
          <a:bodyPr/>
          <a:lstStyle/>
          <a:p>
            <a:endParaRPr lang="en-US"/>
          </a:p>
        </p:txBody>
      </p:sp>
      <p:pic>
        <p:nvPicPr>
          <p:cNvPr id="4" name="Picture 6" descr="Những cây cầu nghìn tỷ đồng bắc qua sông Hồng ở Hà Nội | Báo Dân trí">
            <a:extLst>
              <a:ext uri="{FF2B5EF4-FFF2-40B4-BE49-F238E27FC236}">
                <a16:creationId xmlns:a16="http://schemas.microsoft.com/office/drawing/2014/main" id="{AF0EB75A-9D9B-4FE8-AB9C-CA37613EC1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6483D38-144F-4993-A542-4AE32FFF8EAB}"/>
              </a:ext>
            </a:extLst>
          </p:cNvPr>
          <p:cNvSpPr txBox="1"/>
          <p:nvPr/>
        </p:nvSpPr>
        <p:spPr>
          <a:xfrm>
            <a:off x="7362092" y="322254"/>
            <a:ext cx="4829908" cy="830997"/>
          </a:xfrm>
          <a:prstGeom prst="rect">
            <a:avLst/>
          </a:prstGeom>
          <a:noFill/>
        </p:spPr>
        <p:txBody>
          <a:bodyPr wrap="square" rtlCol="0">
            <a:spAutoFit/>
          </a:bodyPr>
          <a:lstStyle/>
          <a:p>
            <a:r>
              <a:rPr lang="en-US" sz="4800" dirty="0" err="1">
                <a:solidFill>
                  <a:schemeClr val="tx1">
                    <a:lumMod val="95000"/>
                    <a:lumOff val="5000"/>
                  </a:schemeClr>
                </a:solidFill>
                <a:latin typeface=".VnAristote" panose="020B7200000000000000" pitchFamily="34" charset="0"/>
              </a:rPr>
              <a:t>Bài</a:t>
            </a:r>
            <a:r>
              <a:rPr lang="en-US" sz="4800" dirty="0">
                <a:solidFill>
                  <a:schemeClr val="tx1">
                    <a:lumMod val="95000"/>
                    <a:lumOff val="5000"/>
                  </a:schemeClr>
                </a:solidFill>
                <a:latin typeface=".VnAristote" panose="020B7200000000000000" pitchFamily="34" charset="0"/>
              </a:rPr>
              <a:t> </a:t>
            </a:r>
            <a:r>
              <a:rPr lang="en-US" sz="4800" dirty="0" err="1">
                <a:solidFill>
                  <a:schemeClr val="tx1">
                    <a:lumMod val="95000"/>
                    <a:lumOff val="5000"/>
                  </a:schemeClr>
                </a:solidFill>
                <a:latin typeface=".VnAristote" panose="020B7200000000000000" pitchFamily="34" charset="0"/>
              </a:rPr>
              <a:t>Thơ</a:t>
            </a:r>
            <a:r>
              <a:rPr lang="en-US" sz="4800" dirty="0">
                <a:solidFill>
                  <a:schemeClr val="tx1">
                    <a:lumMod val="95000"/>
                    <a:lumOff val="5000"/>
                  </a:schemeClr>
                </a:solidFill>
                <a:latin typeface=".VnAristote" panose="020B7200000000000000" pitchFamily="34" charset="0"/>
              </a:rPr>
              <a:t>: </a:t>
            </a:r>
          </a:p>
        </p:txBody>
      </p:sp>
      <p:sp>
        <p:nvSpPr>
          <p:cNvPr id="6" name="TextBox 5">
            <a:extLst>
              <a:ext uri="{FF2B5EF4-FFF2-40B4-BE49-F238E27FC236}">
                <a16:creationId xmlns:a16="http://schemas.microsoft.com/office/drawing/2014/main" id="{07101732-127C-428C-B236-9CB0F710A5DC}"/>
              </a:ext>
            </a:extLst>
          </p:cNvPr>
          <p:cNvSpPr txBox="1"/>
          <p:nvPr/>
        </p:nvSpPr>
        <p:spPr>
          <a:xfrm>
            <a:off x="5251938" y="1681254"/>
            <a:ext cx="6940062" cy="1107996"/>
          </a:xfrm>
          <a:prstGeom prst="rect">
            <a:avLst/>
          </a:prstGeom>
          <a:noFill/>
        </p:spPr>
        <p:txBody>
          <a:bodyPr wrap="square" rtlCol="0">
            <a:spAutoFit/>
          </a:bodyPr>
          <a:lstStyle/>
          <a:p>
            <a:r>
              <a:rPr lang="en-US" sz="6600" b="1" dirty="0">
                <a:solidFill>
                  <a:srgbClr val="FF000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CHIẾC CẦU MỚI</a:t>
            </a:r>
          </a:p>
        </p:txBody>
      </p:sp>
      <p:sp>
        <p:nvSpPr>
          <p:cNvPr id="9" name="TextBox 8">
            <a:extLst>
              <a:ext uri="{FF2B5EF4-FFF2-40B4-BE49-F238E27FC236}">
                <a16:creationId xmlns:a16="http://schemas.microsoft.com/office/drawing/2014/main" id="{69850A58-42B9-4991-B10F-C05D108975E0}"/>
              </a:ext>
            </a:extLst>
          </p:cNvPr>
          <p:cNvSpPr txBox="1"/>
          <p:nvPr/>
        </p:nvSpPr>
        <p:spPr>
          <a:xfrm>
            <a:off x="8648700" y="3317253"/>
            <a:ext cx="3914775" cy="646331"/>
          </a:xfrm>
          <a:prstGeom prst="rect">
            <a:avLst/>
          </a:prstGeom>
          <a:noFill/>
        </p:spPr>
        <p:txBody>
          <a:bodyPr wrap="square" rtlCol="0">
            <a:spAutoFit/>
          </a:bodyPr>
          <a:lstStyle/>
          <a:p>
            <a:r>
              <a:rPr lang="en-US" sz="3600" b="1" dirty="0" err="1">
                <a:solidFill>
                  <a:srgbClr val="FF0000"/>
                </a:solidFill>
                <a:effectLst>
                  <a:outerShdw blurRad="38100" dist="38100" dir="2700000" algn="tl">
                    <a:srgbClr val="000000">
                      <a:alpha val="43137"/>
                    </a:srgbClr>
                  </a:outerShdw>
                </a:effectLst>
                <a:latin typeface="Ink Free" panose="03080402000500000000" pitchFamily="66" charset="0"/>
              </a:rPr>
              <a:t>Thái</a:t>
            </a:r>
            <a:r>
              <a:rPr lang="en-US" sz="3600" b="1" dirty="0">
                <a:solidFill>
                  <a:srgbClr val="FF0000"/>
                </a:solidFill>
                <a:effectLst>
                  <a:outerShdw blurRad="38100" dist="38100" dir="2700000" algn="tl">
                    <a:srgbClr val="000000">
                      <a:alpha val="43137"/>
                    </a:srgbClr>
                  </a:outerShdw>
                </a:effectLst>
                <a:latin typeface="Ink Free" panose="03080402000500000000" pitchFamily="66" charset="0"/>
              </a:rPr>
              <a:t> </a:t>
            </a:r>
            <a:r>
              <a:rPr lang="en-US" sz="3600" b="1" dirty="0" err="1">
                <a:solidFill>
                  <a:srgbClr val="FF0000"/>
                </a:solidFill>
                <a:effectLst>
                  <a:outerShdw blurRad="38100" dist="38100" dir="2700000" algn="tl">
                    <a:srgbClr val="000000">
                      <a:alpha val="43137"/>
                    </a:srgbClr>
                  </a:outerShdw>
                </a:effectLst>
                <a:latin typeface="Ink Free" panose="03080402000500000000" pitchFamily="66" charset="0"/>
              </a:rPr>
              <a:t>Hoàng</a:t>
            </a:r>
            <a:r>
              <a:rPr lang="en-US" sz="3600" b="1" dirty="0">
                <a:solidFill>
                  <a:srgbClr val="FF0000"/>
                </a:solidFill>
                <a:effectLst>
                  <a:outerShdw blurRad="38100" dist="38100" dir="2700000" algn="tl">
                    <a:srgbClr val="000000">
                      <a:alpha val="43137"/>
                    </a:srgbClr>
                  </a:outerShdw>
                </a:effectLst>
                <a:latin typeface="Ink Free" panose="03080402000500000000" pitchFamily="66" charset="0"/>
              </a:rPr>
              <a:t> Linh</a:t>
            </a:r>
          </a:p>
        </p:txBody>
      </p:sp>
    </p:spTree>
    <p:extLst>
      <p:ext uri="{BB962C8B-B14F-4D97-AF65-F5344CB8AC3E}">
        <p14:creationId xmlns:p14="http://schemas.microsoft.com/office/powerpoint/2010/main" val="67127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47792-6943-44A9-8C8B-FA40B9DD99F9}"/>
              </a:ext>
            </a:extLst>
          </p:cNvPr>
          <p:cNvSpPr>
            <a:spLocks noGrp="1"/>
          </p:cNvSpPr>
          <p:nvPr>
            <p:ph type="title"/>
          </p:nvPr>
        </p:nvSpPr>
        <p:spPr/>
        <p:txBody>
          <a:bodyPr/>
          <a:lstStyle/>
          <a:p>
            <a:endParaRPr lang="en-SG"/>
          </a:p>
        </p:txBody>
      </p:sp>
      <p:pic>
        <p:nvPicPr>
          <p:cNvPr id="5" name="Content Placeholder 4">
            <a:extLst>
              <a:ext uri="{FF2B5EF4-FFF2-40B4-BE49-F238E27FC236}">
                <a16:creationId xmlns:a16="http://schemas.microsoft.com/office/drawing/2014/main" id="{485BB690-B7E9-42CF-8144-7462AE7632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pic>
        <p:nvPicPr>
          <p:cNvPr id="15" name="Picture 2">
            <a:extLst>
              <a:ext uri="{FF2B5EF4-FFF2-40B4-BE49-F238E27FC236}">
                <a16:creationId xmlns:a16="http://schemas.microsoft.com/office/drawing/2014/main" id="{5557B979-3744-4D61-94F0-5CC71D613AB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4000" r="95833"/>
                    </a14:imgEffect>
                  </a14:imgLayer>
                </a14:imgProps>
              </a:ext>
              <a:ext uri="{28A0092B-C50C-407E-A947-70E740481C1C}">
                <a14:useLocalDpi xmlns:a14="http://schemas.microsoft.com/office/drawing/2010/main" val="0"/>
              </a:ext>
            </a:extLst>
          </a:blip>
          <a:srcRect/>
          <a:stretch>
            <a:fillRect/>
          </a:stretch>
        </p:blipFill>
        <p:spPr bwMode="auto">
          <a:xfrm>
            <a:off x="-1417320" y="2084832"/>
            <a:ext cx="1597152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816052D-FFAE-44F7-9A92-EC40E74D6AB3}"/>
              </a:ext>
            </a:extLst>
          </p:cNvPr>
          <p:cNvSpPr txBox="1"/>
          <p:nvPr/>
        </p:nvSpPr>
        <p:spPr>
          <a:xfrm>
            <a:off x="1078121" y="1335024"/>
            <a:ext cx="10035758" cy="769441"/>
          </a:xfrm>
          <a:prstGeom prst="rect">
            <a:avLst/>
          </a:prstGeom>
          <a:noFill/>
        </p:spPr>
        <p:txBody>
          <a:bodyPr wrap="square" rtlCol="0">
            <a:spAutoFit/>
          </a:bodyPr>
          <a:lstStyle/>
          <a:p>
            <a:r>
              <a:rPr lang="en-US" sz="4400" dirty="0" err="1">
                <a:solidFill>
                  <a:srgbClr val="FF0000"/>
                </a:solidFill>
                <a:effectLst/>
                <a:latin typeface="Times New Roman" panose="02020603050405020304" pitchFamily="18" charset="0"/>
                <a:ea typeface="Calibri" panose="020F0502020204030204" pitchFamily="34" charset="0"/>
              </a:rPr>
              <a:t>Chiếc</a:t>
            </a:r>
            <a:r>
              <a:rPr lang="en-US" sz="4400" dirty="0">
                <a:solidFill>
                  <a:srgbClr val="FF0000"/>
                </a:solidFill>
                <a:effectLst/>
                <a:latin typeface="Times New Roman" panose="02020603050405020304" pitchFamily="18" charset="0"/>
                <a:ea typeface="Calibri" panose="020F0502020204030204" pitchFamily="34" charset="0"/>
              </a:rPr>
              <a:t> </a:t>
            </a:r>
            <a:r>
              <a:rPr lang="en-US" sz="4400" dirty="0" err="1">
                <a:solidFill>
                  <a:srgbClr val="FF0000"/>
                </a:solidFill>
                <a:effectLst/>
                <a:latin typeface="Times New Roman" panose="02020603050405020304" pitchFamily="18" charset="0"/>
                <a:ea typeface="Calibri" panose="020F0502020204030204" pitchFamily="34" charset="0"/>
              </a:rPr>
              <a:t>cầu</a:t>
            </a:r>
            <a:r>
              <a:rPr lang="en-US" sz="4400" dirty="0">
                <a:solidFill>
                  <a:srgbClr val="FF0000"/>
                </a:solidFill>
                <a:effectLst/>
                <a:latin typeface="Times New Roman" panose="02020603050405020304" pitchFamily="18" charset="0"/>
                <a:ea typeface="Calibri" panose="020F0502020204030204" pitchFamily="34" charset="0"/>
              </a:rPr>
              <a:t> </a:t>
            </a:r>
            <a:r>
              <a:rPr lang="en-US" sz="4400" dirty="0" err="1">
                <a:solidFill>
                  <a:srgbClr val="FF0000"/>
                </a:solidFill>
                <a:effectLst/>
                <a:latin typeface="Times New Roman" panose="02020603050405020304" pitchFamily="18" charset="0"/>
                <a:ea typeface="Calibri" panose="020F0502020204030204" pitchFamily="34" charset="0"/>
              </a:rPr>
              <a:t>mới</a:t>
            </a:r>
            <a:r>
              <a:rPr lang="en-US" sz="4400" dirty="0">
                <a:solidFill>
                  <a:srgbClr val="FF0000"/>
                </a:solidFill>
                <a:effectLst/>
                <a:latin typeface="Times New Roman" panose="02020603050405020304" pitchFamily="18" charset="0"/>
                <a:ea typeface="Calibri" panose="020F0502020204030204" pitchFamily="34" charset="0"/>
              </a:rPr>
              <a:t> </a:t>
            </a:r>
            <a:r>
              <a:rPr lang="en-US" sz="4400" dirty="0" err="1">
                <a:solidFill>
                  <a:srgbClr val="FF0000"/>
                </a:solidFill>
                <a:effectLst/>
                <a:latin typeface="Times New Roman" panose="02020603050405020304" pitchFamily="18" charset="0"/>
                <a:ea typeface="Calibri" panose="020F0502020204030204" pitchFamily="34" charset="0"/>
              </a:rPr>
              <a:t>được</a:t>
            </a:r>
            <a:r>
              <a:rPr lang="en-US" sz="4400" dirty="0">
                <a:solidFill>
                  <a:srgbClr val="FF0000"/>
                </a:solidFill>
                <a:effectLst/>
                <a:latin typeface="Times New Roman" panose="02020603050405020304" pitchFamily="18" charset="0"/>
                <a:ea typeface="Calibri" panose="020F0502020204030204" pitchFamily="34" charset="0"/>
              </a:rPr>
              <a:t> </a:t>
            </a:r>
            <a:r>
              <a:rPr lang="en-US" sz="4400" dirty="0" err="1">
                <a:solidFill>
                  <a:srgbClr val="FF0000"/>
                </a:solidFill>
                <a:effectLst/>
                <a:latin typeface="Times New Roman" panose="02020603050405020304" pitchFamily="18" charset="0"/>
                <a:ea typeface="Calibri" panose="020F0502020204030204" pitchFamily="34" charset="0"/>
              </a:rPr>
              <a:t>xây</a:t>
            </a:r>
            <a:r>
              <a:rPr lang="en-US" sz="4400" dirty="0">
                <a:solidFill>
                  <a:srgbClr val="FF0000"/>
                </a:solidFill>
                <a:effectLst/>
                <a:latin typeface="Times New Roman" panose="02020603050405020304" pitchFamily="18" charset="0"/>
                <a:ea typeface="Calibri" panose="020F0502020204030204" pitchFamily="34" charset="0"/>
              </a:rPr>
              <a:t> </a:t>
            </a:r>
            <a:r>
              <a:rPr lang="en-US" sz="4400" dirty="0" err="1">
                <a:solidFill>
                  <a:srgbClr val="FF0000"/>
                </a:solidFill>
                <a:effectLst/>
                <a:latin typeface="Times New Roman" panose="02020603050405020304" pitchFamily="18" charset="0"/>
                <a:ea typeface="Calibri" panose="020F0502020204030204" pitchFamily="34" charset="0"/>
              </a:rPr>
              <a:t>dựng</a:t>
            </a:r>
            <a:r>
              <a:rPr lang="en-US" sz="4400" dirty="0">
                <a:solidFill>
                  <a:srgbClr val="FF0000"/>
                </a:solidFill>
                <a:effectLst/>
                <a:latin typeface="Times New Roman" panose="02020603050405020304" pitchFamily="18" charset="0"/>
                <a:ea typeface="Calibri" panose="020F0502020204030204" pitchFamily="34" charset="0"/>
              </a:rPr>
              <a:t> ở </a:t>
            </a:r>
            <a:r>
              <a:rPr lang="en-US" sz="4400" dirty="0" err="1">
                <a:solidFill>
                  <a:srgbClr val="FF0000"/>
                </a:solidFill>
                <a:effectLst/>
                <a:latin typeface="Times New Roman" panose="02020603050405020304" pitchFamily="18" charset="0"/>
                <a:ea typeface="Calibri" panose="020F0502020204030204" pitchFamily="34" charset="0"/>
              </a:rPr>
              <a:t>đâu</a:t>
            </a:r>
            <a:r>
              <a:rPr lang="en-US" sz="4400" dirty="0">
                <a:solidFill>
                  <a:srgbClr val="FF0000"/>
                </a:solidFill>
                <a:effectLst/>
                <a:latin typeface="Times New Roman" panose="02020603050405020304" pitchFamily="18" charset="0"/>
                <a:ea typeface="Calibri" panose="020F0502020204030204" pitchFamily="34" charset="0"/>
              </a:rPr>
              <a:t>?</a:t>
            </a:r>
            <a:endParaRPr lang="en-US" sz="4400" dirty="0">
              <a:solidFill>
                <a:srgbClr val="FF0000"/>
              </a:solidFill>
            </a:endParaRPr>
          </a:p>
        </p:txBody>
      </p:sp>
    </p:spTree>
    <p:extLst>
      <p:ext uri="{BB962C8B-B14F-4D97-AF65-F5344CB8AC3E}">
        <p14:creationId xmlns:p14="http://schemas.microsoft.com/office/powerpoint/2010/main" val="19466111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xit" presetSubtype="21" fill="hold" nodeType="clickEffect">
                                  <p:stCondLst>
                                    <p:cond delay="0"/>
                                  </p:stCondLst>
                                  <p:childTnLst>
                                    <p:animEffect transition="out" filter="barn(inVertical)">
                                      <p:cBhvr>
                                        <p:cTn id="13" dur="500"/>
                                        <p:tgtEl>
                                          <p:spTgt spid="15"/>
                                        </p:tgtEl>
                                      </p:cBhvr>
                                    </p:animEffect>
                                    <p:set>
                                      <p:cBhvr>
                                        <p:cTn id="14"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309&quot;/&gt;&lt;/object&gt;&lt;object type=&quot;3&quot; unique_id=&quot;10005&quot;&gt;&lt;property id=&quot;20148&quot; value=&quot;5&quot;/&gt;&lt;property id=&quot;20300&quot; value=&quot;Slide 2&quot;/&gt;&lt;property id=&quot;20307&quot; value=&quot;327&quot;/&gt;&lt;/object&gt;&lt;object type=&quot;3&quot; unique_id=&quot;10010&quot;&gt;&lt;property id=&quot;20148&quot; value=&quot;5&quot;/&gt;&lt;property id=&quot;20300&quot; value=&quot;Slide 8&quot;/&gt;&lt;property id=&quot;20307&quot; value=&quot;338&quot;/&gt;&lt;/object&gt;&lt;object type=&quot;3&quot; unique_id=&quot;10013&quot;&gt;&lt;property id=&quot;20148&quot; value=&quot;5&quot;/&gt;&lt;property id=&quot;20300&quot; value=&quot;Slide 7&quot;/&gt;&lt;property id=&quot;20307&quot; value=&quot;357&quot;/&gt;&lt;/object&gt;&lt;object type=&quot;3&quot; unique_id=&quot;10014&quot;&gt;&lt;property id=&quot;20148&quot; value=&quot;5&quot;/&gt;&lt;property id=&quot;20300&quot; value=&quot;Slide 9&quot;/&gt;&lt;property id=&quot;20307&quot; value=&quot;345&quot;/&gt;&lt;/object&gt;&lt;object type=&quot;3&quot; unique_id=&quot;10015&quot;&gt;&lt;property id=&quot;20148&quot; value=&quot;5&quot;/&gt;&lt;property id=&quot;20300&quot; value=&quot;Slide 10&quot;/&gt;&lt;property id=&quot;20307&quot; value=&quot;348&quot;/&gt;&lt;/object&gt;&lt;object type=&quot;3&quot; unique_id=&quot;10016&quot;&gt;&lt;property id=&quot;20148&quot; value=&quot;5&quot;/&gt;&lt;property id=&quot;20300&quot; value=&quot;Slide 11&quot;/&gt;&lt;property id=&quot;20307&quot; value=&quot;350&quot;/&gt;&lt;/object&gt;&lt;object type=&quot;3&quot; unique_id=&quot;10017&quot;&gt;&lt;property id=&quot;20148&quot; value=&quot;5&quot;/&gt;&lt;property id=&quot;20300&quot; value=&quot;Slide 12&quot;/&gt;&lt;property id=&quot;20307&quot; value=&quot;351&quot;/&gt;&lt;/object&gt;&lt;object type=&quot;3&quot; unique_id=&quot;10018&quot;&gt;&lt;property id=&quot;20148&quot; value=&quot;5&quot;/&gt;&lt;property id=&quot;20300&quot; value=&quot;Slide 13&quot;/&gt;&lt;property id=&quot;20307&quot; value=&quot;352&quot;/&gt;&lt;/object&gt;&lt;object type=&quot;3&quot; unique_id=&quot;10020&quot;&gt;&lt;property id=&quot;20148&quot; value=&quot;5&quot;/&gt;&lt;property id=&quot;20300&quot; value=&quot;Slide 14&quot;/&gt;&lt;property id=&quot;20307&quot; value=&quot;334&quot;/&gt;&lt;/object&gt;&lt;object type=&quot;3&quot; unique_id=&quot;10021&quot;&gt;&lt;property id=&quot;20148&quot; value=&quot;5&quot;/&gt;&lt;property id=&quot;20300&quot; value=&quot;Slide 15&quot;/&gt;&lt;property id=&quot;20307&quot; value=&quot;522&quot;/&gt;&lt;/object&gt;&lt;object type=&quot;3&quot; unique_id=&quot;10026&quot;&gt;&lt;property id=&quot;20148&quot; value=&quot;5&quot;/&gt;&lt;property id=&quot;20300&quot; value=&quot;Slide 16&quot;/&gt;&lt;property id=&quot;20307&quot; value=&quot;337&quot;/&gt;&lt;/object&gt;&lt;object type=&quot;3&quot; unique_id=&quot;10027&quot;&gt;&lt;property id=&quot;20148&quot; value=&quot;5&quot;/&gt;&lt;property id=&quot;20300&quot; value=&quot;Slide 17&quot;/&gt;&lt;property id=&quot;20307&quot; value=&quot;527&quot;/&gt;&lt;/object&gt;&lt;object type=&quot;3&quot; unique_id=&quot;10028&quot;&gt;&lt;property id=&quot;20148&quot; value=&quot;5&quot;/&gt;&lt;property id=&quot;20300&quot; value=&quot;Slide 18&quot;/&gt;&lt;property id=&quot;20307&quot; value=&quot;525&quot;/&gt;&lt;/object&gt;&lt;object type=&quot;3&quot; unique_id=&quot;10029&quot;&gt;&lt;property id=&quot;20148&quot; value=&quot;5&quot;/&gt;&lt;property id=&quot;20300&quot; value=&quot;Slide 19&quot;/&gt;&lt;property id=&quot;20307&quot; value=&quot;526&quot;/&gt;&lt;/object&gt;&lt;object type=&quot;3&quot; unique_id=&quot;10030&quot;&gt;&lt;property id=&quot;20148&quot; value=&quot;5&quot;/&gt;&lt;property id=&quot;20300&quot; value=&quot;Slide 20&quot;/&gt;&lt;property id=&quot;20307&quot; value=&quot;528&quot;/&gt;&lt;/object&gt;&lt;object type=&quot;3&quot; unique_id=&quot;10031&quot;&gt;&lt;property id=&quot;20148&quot; value=&quot;5&quot;/&gt;&lt;property id=&quot;20300&quot; value=&quot;Slide 21&quot;/&gt;&lt;property id=&quot;20307&quot; value=&quot;262&quot;/&gt;&lt;/object&gt;&lt;object type=&quot;3&quot; unique_id=&quot;10032&quot;&gt;&lt;property id=&quot;20148&quot; value=&quot;5&quot;/&gt;&lt;property id=&quot;20300&quot; value=&quot;Slide 22&quot;/&gt;&lt;property id=&quot;20307&quot; value=&quot;293&quot;/&gt;&lt;/object&gt;&lt;object type=&quot;3&quot; unique_id=&quot;10449&quot;&gt;&lt;property id=&quot;20148&quot; value=&quot;5&quot;/&gt;&lt;property id=&quot;20300&quot; value=&quot;Slide 3&quot;/&gt;&lt;property id=&quot;20307&quot; value=&quot;533&quot;/&gt;&lt;/object&gt;&lt;object type=&quot;3&quot; unique_id=&quot;12641&quot;&gt;&lt;property id=&quot;20148&quot; value=&quot;5&quot;/&gt;&lt;property id=&quot;20300&quot; value=&quot;Slide 5&quot;/&gt;&lt;property id=&quot;20307&quot; value=&quot;534&quot;/&gt;&lt;/object&gt;&lt;object type=&quot;3&quot; unique_id=&quot;12642&quot;&gt;&lt;property id=&quot;20148&quot; value=&quot;5&quot;/&gt;&lt;property id=&quot;20300&quot; value=&quot;Slide 6&quot;/&gt;&lt;property id=&quot;20307&quot; value=&quot;535&quot;/&gt;&lt;/object&gt;&lt;object type=&quot;3&quot; unique_id=&quot;12643&quot;&gt;&lt;property id=&quot;20148&quot; value=&quot;5&quot;/&gt;&lt;property id=&quot;20300&quot; value=&quot;Slide 4&quot;/&gt;&lt;property id=&quot;20307&quot; value=&quot;536&quot;/&gt;&lt;/object&gt;&lt;/object&gt;&lt;object type=&quot;8&quot; unique_id=&quot;10064&quo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1874</TotalTime>
  <Words>327</Words>
  <Application>Microsoft Office PowerPoint</Application>
  <PresentationFormat>Widescreen</PresentationFormat>
  <Paragraphs>50</Paragraphs>
  <Slides>22</Slides>
  <Notes>12</Notes>
  <HiddenSlides>0</HiddenSlides>
  <MMClips>5</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22</vt:i4>
      </vt:variant>
    </vt:vector>
  </HeadingPairs>
  <TitlesOfParts>
    <vt:vector size="36" baseType="lpstr">
      <vt:lpstr>#9Slide03 Bebas Neue Bold</vt:lpstr>
      <vt:lpstr>.VnAristote</vt:lpstr>
      <vt:lpstr>.VnAvant</vt:lpstr>
      <vt:lpstr>Arial</vt:lpstr>
      <vt:lpstr>Calibri</vt:lpstr>
      <vt:lpstr>Imprint MT Shadow</vt:lpstr>
      <vt:lpstr>Ink Free</vt:lpstr>
      <vt:lpstr>MV Boli</vt:lpstr>
      <vt:lpstr>Symbol</vt:lpstr>
      <vt:lpstr>Times New Roman</vt:lpstr>
      <vt:lpstr>Tw Cen MT</vt:lpstr>
      <vt:lpstr>Tw Cen MT Condensed</vt:lpstr>
      <vt:lpstr>Wingdings 3</vt:lpstr>
      <vt:lpstr>Integral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Nguyễn Liên Hương</cp:lastModifiedBy>
  <cp:revision>74</cp:revision>
  <dcterms:created xsi:type="dcterms:W3CDTF">2021-11-04T06:25:59Z</dcterms:created>
  <dcterms:modified xsi:type="dcterms:W3CDTF">2026-06-06T14:35:34Z</dcterms:modified>
</cp:coreProperties>
</file>